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15.xml" ContentType="application/vnd.openxmlformats-officedocument.presentationml.notesSlide+xml"/>
  <Override PartName="/ppt/ink/ink6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7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8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33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33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rts/chart3.xml" ContentType="application/vnd.openxmlformats-officedocument.drawingml.chart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4"/>
  </p:notesMasterIdLst>
  <p:handoutMasterIdLst>
    <p:handoutMasterId r:id="rId145"/>
  </p:handoutMasterIdLst>
  <p:sldIdLst>
    <p:sldId id="516" r:id="rId2"/>
    <p:sldId id="519" r:id="rId3"/>
    <p:sldId id="455" r:id="rId4"/>
    <p:sldId id="347" r:id="rId5"/>
    <p:sldId id="344" r:id="rId6"/>
    <p:sldId id="352" r:id="rId7"/>
    <p:sldId id="346" r:id="rId8"/>
    <p:sldId id="274" r:id="rId9"/>
    <p:sldId id="348" r:id="rId10"/>
    <p:sldId id="289" r:id="rId11"/>
    <p:sldId id="290" r:id="rId12"/>
    <p:sldId id="328" r:id="rId13"/>
    <p:sldId id="542" r:id="rId14"/>
    <p:sldId id="535" r:id="rId15"/>
    <p:sldId id="341" r:id="rId16"/>
    <p:sldId id="342" r:id="rId17"/>
    <p:sldId id="524" r:id="rId18"/>
    <p:sldId id="417" r:id="rId19"/>
    <p:sldId id="269" r:id="rId20"/>
    <p:sldId id="295" r:id="rId21"/>
    <p:sldId id="502" r:id="rId22"/>
    <p:sldId id="503" r:id="rId23"/>
    <p:sldId id="504" r:id="rId24"/>
    <p:sldId id="525" r:id="rId25"/>
    <p:sldId id="538" r:id="rId26"/>
    <p:sldId id="294" r:id="rId27"/>
    <p:sldId id="505" r:id="rId28"/>
    <p:sldId id="312" r:id="rId29"/>
    <p:sldId id="311" r:id="rId30"/>
    <p:sldId id="313" r:id="rId31"/>
    <p:sldId id="320" r:id="rId32"/>
    <p:sldId id="314" r:id="rId33"/>
    <p:sldId id="316" r:id="rId34"/>
    <p:sldId id="317" r:id="rId35"/>
    <p:sldId id="318" r:id="rId36"/>
    <p:sldId id="321" r:id="rId37"/>
    <p:sldId id="360" r:id="rId38"/>
    <p:sldId id="359" r:id="rId39"/>
    <p:sldId id="361" r:id="rId40"/>
    <p:sldId id="362" r:id="rId41"/>
    <p:sldId id="358" r:id="rId42"/>
    <p:sldId id="363" r:id="rId43"/>
    <p:sldId id="428" r:id="rId44"/>
    <p:sldId id="518" r:id="rId45"/>
    <p:sldId id="263" r:id="rId46"/>
    <p:sldId id="424" r:id="rId47"/>
    <p:sldId id="372" r:id="rId48"/>
    <p:sldId id="540" r:id="rId49"/>
    <p:sldId id="520" r:id="rId50"/>
    <p:sldId id="421" r:id="rId51"/>
    <p:sldId id="419" r:id="rId52"/>
    <p:sldId id="415" r:id="rId53"/>
    <p:sldId id="408" r:id="rId54"/>
    <p:sldId id="460" r:id="rId55"/>
    <p:sldId id="523" r:id="rId56"/>
    <p:sldId id="443" r:id="rId57"/>
    <p:sldId id="444" r:id="rId58"/>
    <p:sldId id="445" r:id="rId59"/>
    <p:sldId id="401" r:id="rId60"/>
    <p:sldId id="537" r:id="rId61"/>
    <p:sldId id="522" r:id="rId62"/>
    <p:sldId id="416" r:id="rId63"/>
    <p:sldId id="405" r:id="rId64"/>
    <p:sldId id="435" r:id="rId65"/>
    <p:sldId id="436" r:id="rId66"/>
    <p:sldId id="430" r:id="rId67"/>
    <p:sldId id="431" r:id="rId68"/>
    <p:sldId id="437" r:id="rId69"/>
    <p:sldId id="432" r:id="rId70"/>
    <p:sldId id="433" r:id="rId71"/>
    <p:sldId id="434" r:id="rId72"/>
    <p:sldId id="507" r:id="rId73"/>
    <p:sldId id="508" r:id="rId74"/>
    <p:sldId id="429" r:id="rId75"/>
    <p:sldId id="506" r:id="rId76"/>
    <p:sldId id="448" r:id="rId77"/>
    <p:sldId id="461" r:id="rId78"/>
    <p:sldId id="462" r:id="rId79"/>
    <p:sldId id="526" r:id="rId80"/>
    <p:sldId id="527" r:id="rId81"/>
    <p:sldId id="528" r:id="rId82"/>
    <p:sldId id="530" r:id="rId83"/>
    <p:sldId id="463" r:id="rId84"/>
    <p:sldId id="464" r:id="rId85"/>
    <p:sldId id="465" r:id="rId86"/>
    <p:sldId id="466" r:id="rId87"/>
    <p:sldId id="467" r:id="rId88"/>
    <p:sldId id="468" r:id="rId89"/>
    <p:sldId id="469" r:id="rId90"/>
    <p:sldId id="470" r:id="rId91"/>
    <p:sldId id="471" r:id="rId92"/>
    <p:sldId id="472" r:id="rId93"/>
    <p:sldId id="473" r:id="rId94"/>
    <p:sldId id="474" r:id="rId95"/>
    <p:sldId id="475" r:id="rId96"/>
    <p:sldId id="476" r:id="rId97"/>
    <p:sldId id="477" r:id="rId98"/>
    <p:sldId id="478" r:id="rId99"/>
    <p:sldId id="479" r:id="rId100"/>
    <p:sldId id="480" r:id="rId101"/>
    <p:sldId id="481" r:id="rId102"/>
    <p:sldId id="482" r:id="rId103"/>
    <p:sldId id="483" r:id="rId104"/>
    <p:sldId id="484" r:id="rId105"/>
    <p:sldId id="485" r:id="rId106"/>
    <p:sldId id="510" r:id="rId107"/>
    <p:sldId id="509" r:id="rId108"/>
    <p:sldId id="511" r:id="rId109"/>
    <p:sldId id="545" r:id="rId110"/>
    <p:sldId id="513" r:id="rId111"/>
    <p:sldId id="552" r:id="rId112"/>
    <p:sldId id="553" r:id="rId113"/>
    <p:sldId id="548" r:id="rId114"/>
    <p:sldId id="551" r:id="rId115"/>
    <p:sldId id="549" r:id="rId116"/>
    <p:sldId id="550" r:id="rId117"/>
    <p:sldId id="544" r:id="rId118"/>
    <p:sldId id="451" r:id="rId119"/>
    <p:sldId id="450" r:id="rId120"/>
    <p:sldId id="547" r:id="rId121"/>
    <p:sldId id="546" r:id="rId122"/>
    <p:sldId id="452" r:id="rId123"/>
    <p:sldId id="453" r:id="rId124"/>
    <p:sldId id="454" r:id="rId125"/>
    <p:sldId id="486" r:id="rId126"/>
    <p:sldId id="487" r:id="rId127"/>
    <p:sldId id="488" r:id="rId128"/>
    <p:sldId id="489" r:id="rId129"/>
    <p:sldId id="490" r:id="rId130"/>
    <p:sldId id="491" r:id="rId131"/>
    <p:sldId id="492" r:id="rId132"/>
    <p:sldId id="493" r:id="rId133"/>
    <p:sldId id="494" r:id="rId134"/>
    <p:sldId id="495" r:id="rId135"/>
    <p:sldId id="496" r:id="rId136"/>
    <p:sldId id="497" r:id="rId137"/>
    <p:sldId id="498" r:id="rId138"/>
    <p:sldId id="499" r:id="rId139"/>
    <p:sldId id="500" r:id="rId140"/>
    <p:sldId id="501" r:id="rId141"/>
    <p:sldId id="541" r:id="rId142"/>
    <p:sldId id="543" r:id="rId143"/>
  </p:sldIdLst>
  <p:sldSz cx="9144000" cy="5143500" type="screen16x9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59FC7E-AF7D-4F9C-B9FF-FCEFE3D75E9B}">
          <p14:sldIdLst>
            <p14:sldId id="516"/>
            <p14:sldId id="519"/>
            <p14:sldId id="455"/>
            <p14:sldId id="347"/>
            <p14:sldId id="344"/>
            <p14:sldId id="352"/>
            <p14:sldId id="346"/>
            <p14:sldId id="274"/>
            <p14:sldId id="348"/>
            <p14:sldId id="289"/>
            <p14:sldId id="290"/>
            <p14:sldId id="328"/>
            <p14:sldId id="542"/>
            <p14:sldId id="535"/>
            <p14:sldId id="341"/>
            <p14:sldId id="342"/>
            <p14:sldId id="524"/>
            <p14:sldId id="417"/>
            <p14:sldId id="269"/>
          </p14:sldIdLst>
        </p14:section>
        <p14:section name="Untitled Section" id="{1AA96451-3D30-49BC-915A-577DE9285F0E}">
          <p14:sldIdLst>
            <p14:sldId id="295"/>
            <p14:sldId id="502"/>
            <p14:sldId id="503"/>
            <p14:sldId id="504"/>
            <p14:sldId id="525"/>
            <p14:sldId id="538"/>
            <p14:sldId id="294"/>
          </p14:sldIdLst>
        </p14:section>
        <p14:section name="TaskFlow" id="{679A32A5-065A-48D1-94CF-A15A3700A938}">
          <p14:sldIdLst>
            <p14:sldId id="505"/>
            <p14:sldId id="312"/>
            <p14:sldId id="311"/>
            <p14:sldId id="313"/>
            <p14:sldId id="320"/>
            <p14:sldId id="314"/>
            <p14:sldId id="316"/>
            <p14:sldId id="317"/>
            <p14:sldId id="318"/>
            <p14:sldId id="321"/>
            <p14:sldId id="360"/>
            <p14:sldId id="359"/>
            <p14:sldId id="361"/>
            <p14:sldId id="362"/>
            <p14:sldId id="358"/>
            <p14:sldId id="363"/>
          </p14:sldIdLst>
        </p14:section>
        <p14:section name="Untitled Section" id="{E7ECC374-57D2-41BD-B65D-2656EAE0A39F}">
          <p14:sldIdLst>
            <p14:sldId id="428"/>
            <p14:sldId id="518"/>
            <p14:sldId id="263"/>
            <p14:sldId id="424"/>
            <p14:sldId id="372"/>
            <p14:sldId id="540"/>
            <p14:sldId id="520"/>
            <p14:sldId id="421"/>
            <p14:sldId id="419"/>
            <p14:sldId id="415"/>
            <p14:sldId id="408"/>
            <p14:sldId id="460"/>
            <p14:sldId id="523"/>
            <p14:sldId id="443"/>
            <p14:sldId id="444"/>
            <p14:sldId id="445"/>
          </p14:sldIdLst>
        </p14:section>
        <p14:section name="Untitled Section" id="{36ED4345-7A53-4489-AB5F-494EDFE822FB}">
          <p14:sldIdLst>
            <p14:sldId id="401"/>
            <p14:sldId id="537"/>
            <p14:sldId id="522"/>
            <p14:sldId id="416"/>
            <p14:sldId id="405"/>
            <p14:sldId id="435"/>
            <p14:sldId id="436"/>
            <p14:sldId id="430"/>
            <p14:sldId id="431"/>
            <p14:sldId id="437"/>
            <p14:sldId id="432"/>
            <p14:sldId id="433"/>
            <p14:sldId id="434"/>
          </p14:sldIdLst>
        </p14:section>
        <p14:section name="Untitled Section" id="{E9BC3AC2-97F6-4CDB-A670-6BFA212D2C1A}">
          <p14:sldIdLst>
            <p14:sldId id="507"/>
            <p14:sldId id="508"/>
            <p14:sldId id="429"/>
            <p14:sldId id="506"/>
            <p14:sldId id="448"/>
          </p14:sldIdLst>
        </p14:section>
        <p14:section name="Untitled Section" id="{3B6E233C-445D-402C-A8F7-AF78C4943E7C}">
          <p14:sldIdLst>
            <p14:sldId id="461"/>
            <p14:sldId id="462"/>
            <p14:sldId id="526"/>
            <p14:sldId id="527"/>
            <p14:sldId id="528"/>
            <p14:sldId id="530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</p14:sldIdLst>
        </p14:section>
        <p14:section name="Untitled Section" id="{C78C300F-2D1B-4D92-A75C-80569EA1DAAE}">
          <p14:sldIdLst>
            <p14:sldId id="510"/>
            <p14:sldId id="509"/>
            <p14:sldId id="511"/>
            <p14:sldId id="545"/>
            <p14:sldId id="513"/>
            <p14:sldId id="552"/>
            <p14:sldId id="553"/>
            <p14:sldId id="548"/>
            <p14:sldId id="551"/>
            <p14:sldId id="549"/>
            <p14:sldId id="550"/>
            <p14:sldId id="544"/>
            <p14:sldId id="451"/>
            <p14:sldId id="450"/>
            <p14:sldId id="547"/>
            <p14:sldId id="546"/>
            <p14:sldId id="452"/>
            <p14:sldId id="453"/>
            <p14:sldId id="454"/>
          </p14:sldIdLst>
        </p14:section>
        <p14:section name="After Scenario" id="{DCFD9071-A083-48F6-8CAB-959F301950DB}">
          <p14:sldIdLst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41"/>
            <p14:sldId id="543"/>
          </p14:sldIdLst>
        </p14:section>
        <p14:section name="Untitled Section" id="{6BDA67A5-83E2-4F56-ACA1-36CFBD4DE29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C000"/>
    <a:srgbClr val="9A7500"/>
    <a:srgbClr val="000000"/>
    <a:srgbClr val="FF0000"/>
    <a:srgbClr val="CC0000"/>
    <a:srgbClr val="B00000"/>
    <a:srgbClr val="0D0D0D"/>
    <a:srgbClr val="FFFF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4" autoAdjust="0"/>
    <p:restoredTop sz="90954" autoAdjust="0"/>
  </p:normalViewPr>
  <p:slideViewPr>
    <p:cSldViewPr>
      <p:cViewPr varScale="1">
        <p:scale>
          <a:sx n="113" d="100"/>
          <a:sy n="113" d="100"/>
        </p:scale>
        <p:origin x="-944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1314" y="-108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notesMaster" Target="notesMasters/notesMaster1.xml"/><Relationship Id="rId145" Type="http://schemas.openxmlformats.org/officeDocument/2006/relationships/handoutMaster" Target="handoutMasters/handoutMaster1.xml"/><Relationship Id="rId146" Type="http://schemas.openxmlformats.org/officeDocument/2006/relationships/printerSettings" Target="printerSettings/printerSettings1.bin"/><Relationship Id="rId147" Type="http://schemas.openxmlformats.org/officeDocument/2006/relationships/presProps" Target="presProps.xml"/><Relationship Id="rId148" Type="http://schemas.openxmlformats.org/officeDocument/2006/relationships/viewProps" Target="viewProps.xml"/><Relationship Id="rId14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shneet%20Grover\Desktop\Usability%20testing\usability%20evaluation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shneet%20Grover\Desktop\Usability%20testing\usability%20evaluation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Sheet1!$B$12</c:f>
              <c:strCache>
                <c:ptCount val="1"/>
                <c:pt idx="0">
                  <c:v>EUS-1</c:v>
                </c:pt>
              </c:strCache>
            </c:strRef>
          </c:tx>
          <c:invertIfNegative val="0"/>
          <c:cat>
            <c:strRef>
              <c:f>Sheet1!$C$11:$I$11</c:f>
              <c:strCache>
                <c:ptCount val="7"/>
                <c:pt idx="0">
                  <c:v>TASK1</c:v>
                </c:pt>
                <c:pt idx="1">
                  <c:v>TASK 2</c:v>
                </c:pt>
                <c:pt idx="2">
                  <c:v>TASK 3</c:v>
                </c:pt>
                <c:pt idx="3">
                  <c:v>TASK 4</c:v>
                </c:pt>
                <c:pt idx="4">
                  <c:v>TASK 5</c:v>
                </c:pt>
                <c:pt idx="5">
                  <c:v>TASK 6</c:v>
                </c:pt>
                <c:pt idx="6">
                  <c:v>TASK 7</c:v>
                </c:pt>
              </c:strCache>
            </c:strRef>
          </c:cat>
          <c:val>
            <c:numRef>
              <c:f>Sheet1!$C$12:$I$12</c:f>
              <c:numCache>
                <c:formatCode>General</c:formatCode>
                <c:ptCount val="7"/>
                <c:pt idx="0">
                  <c:v>1.0</c:v>
                </c:pt>
                <c:pt idx="1">
                  <c:v>1.0</c:v>
                </c:pt>
                <c:pt idx="2">
                  <c:v>2.0</c:v>
                </c:pt>
                <c:pt idx="3">
                  <c:v>1.0</c:v>
                </c:pt>
                <c:pt idx="4">
                  <c:v>0.0</c:v>
                </c:pt>
                <c:pt idx="5">
                  <c:v>2.0</c:v>
                </c:pt>
                <c:pt idx="6">
                  <c:v>1.0</c:v>
                </c:pt>
              </c:numCache>
            </c:numRef>
          </c:val>
        </c:ser>
        <c:ser>
          <c:idx val="1"/>
          <c:order val="1"/>
          <c:tx>
            <c:strRef>
              <c:f>Sheet1!$B$13</c:f>
              <c:strCache>
                <c:ptCount val="1"/>
                <c:pt idx="0">
                  <c:v>EUS-2</c:v>
                </c:pt>
              </c:strCache>
            </c:strRef>
          </c:tx>
          <c:invertIfNegative val="0"/>
          <c:cat>
            <c:strRef>
              <c:f>Sheet1!$C$11:$I$11</c:f>
              <c:strCache>
                <c:ptCount val="7"/>
                <c:pt idx="0">
                  <c:v>TASK1</c:v>
                </c:pt>
                <c:pt idx="1">
                  <c:v>TASK 2</c:v>
                </c:pt>
                <c:pt idx="2">
                  <c:v>TASK 3</c:v>
                </c:pt>
                <c:pt idx="3">
                  <c:v>TASK 4</c:v>
                </c:pt>
                <c:pt idx="4">
                  <c:v>TASK 5</c:v>
                </c:pt>
                <c:pt idx="5">
                  <c:v>TASK 6</c:v>
                </c:pt>
                <c:pt idx="6">
                  <c:v>TASK 7</c:v>
                </c:pt>
              </c:strCache>
            </c:strRef>
          </c:cat>
          <c:val>
            <c:numRef>
              <c:f>Sheet1!$C$13:$I$13</c:f>
              <c:numCache>
                <c:formatCode>General</c:formatCode>
                <c:ptCount val="7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2.0</c:v>
                </c:pt>
                <c:pt idx="5">
                  <c:v>1.0</c:v>
                </c:pt>
                <c:pt idx="6">
                  <c:v>1.0</c:v>
                </c:pt>
              </c:numCache>
            </c:numRef>
          </c:val>
        </c:ser>
        <c:ser>
          <c:idx val="2"/>
          <c:order val="2"/>
          <c:tx>
            <c:strRef>
              <c:f>Sheet1!$B$14</c:f>
              <c:strCache>
                <c:ptCount val="1"/>
                <c:pt idx="0">
                  <c:v>EUS-3</c:v>
                </c:pt>
              </c:strCache>
            </c:strRef>
          </c:tx>
          <c:invertIfNegative val="0"/>
          <c:cat>
            <c:strRef>
              <c:f>Sheet1!$C$11:$I$11</c:f>
              <c:strCache>
                <c:ptCount val="7"/>
                <c:pt idx="0">
                  <c:v>TASK1</c:v>
                </c:pt>
                <c:pt idx="1">
                  <c:v>TASK 2</c:v>
                </c:pt>
                <c:pt idx="2">
                  <c:v>TASK 3</c:v>
                </c:pt>
                <c:pt idx="3">
                  <c:v>TASK 4</c:v>
                </c:pt>
                <c:pt idx="4">
                  <c:v>TASK 5</c:v>
                </c:pt>
                <c:pt idx="5">
                  <c:v>TASK 6</c:v>
                </c:pt>
                <c:pt idx="6">
                  <c:v>TASK 7</c:v>
                </c:pt>
              </c:strCache>
            </c:strRef>
          </c:cat>
          <c:val>
            <c:numRef>
              <c:f>Sheet1!$C$14:$I$14</c:f>
              <c:numCache>
                <c:formatCode>General</c:formatCode>
                <c:ptCount val="7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3.0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</c:numCache>
            </c:numRef>
          </c:val>
        </c:ser>
        <c:ser>
          <c:idx val="3"/>
          <c:order val="3"/>
          <c:tx>
            <c:strRef>
              <c:f>Sheet1!$B$15</c:f>
              <c:strCache>
                <c:ptCount val="1"/>
                <c:pt idx="0">
                  <c:v>EUS-4</c:v>
                </c:pt>
              </c:strCache>
            </c:strRef>
          </c:tx>
          <c:invertIfNegative val="0"/>
          <c:cat>
            <c:strRef>
              <c:f>Sheet1!$C$11:$I$11</c:f>
              <c:strCache>
                <c:ptCount val="7"/>
                <c:pt idx="0">
                  <c:v>TASK1</c:v>
                </c:pt>
                <c:pt idx="1">
                  <c:v>TASK 2</c:v>
                </c:pt>
                <c:pt idx="2">
                  <c:v>TASK 3</c:v>
                </c:pt>
                <c:pt idx="3">
                  <c:v>TASK 4</c:v>
                </c:pt>
                <c:pt idx="4">
                  <c:v>TASK 5</c:v>
                </c:pt>
                <c:pt idx="5">
                  <c:v>TASK 6</c:v>
                </c:pt>
                <c:pt idx="6">
                  <c:v>TASK 7</c:v>
                </c:pt>
              </c:strCache>
            </c:strRef>
          </c:cat>
          <c:val>
            <c:numRef>
              <c:f>Sheet1!$C$15:$I$15</c:f>
              <c:numCache>
                <c:formatCode>General</c:formatCode>
                <c:ptCount val="7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</c:numCache>
            </c:numRef>
          </c:val>
        </c:ser>
        <c:ser>
          <c:idx val="4"/>
          <c:order val="4"/>
          <c:tx>
            <c:strRef>
              <c:f>Sheet1!$B$16</c:f>
              <c:strCache>
                <c:ptCount val="1"/>
                <c:pt idx="0">
                  <c:v>EUS-5</c:v>
                </c:pt>
              </c:strCache>
            </c:strRef>
          </c:tx>
          <c:invertIfNegative val="0"/>
          <c:cat>
            <c:strRef>
              <c:f>Sheet1!$C$11:$I$11</c:f>
              <c:strCache>
                <c:ptCount val="7"/>
                <c:pt idx="0">
                  <c:v>TASK1</c:v>
                </c:pt>
                <c:pt idx="1">
                  <c:v>TASK 2</c:v>
                </c:pt>
                <c:pt idx="2">
                  <c:v>TASK 3</c:v>
                </c:pt>
                <c:pt idx="3">
                  <c:v>TASK 4</c:v>
                </c:pt>
                <c:pt idx="4">
                  <c:v>TASK 5</c:v>
                </c:pt>
                <c:pt idx="5">
                  <c:v>TASK 6</c:v>
                </c:pt>
                <c:pt idx="6">
                  <c:v>TASK 7</c:v>
                </c:pt>
              </c:strCache>
            </c:strRef>
          </c:cat>
          <c:val>
            <c:numRef>
              <c:f>Sheet1!$C$16:$I$16</c:f>
              <c:numCache>
                <c:formatCode>General</c:formatCode>
                <c:ptCount val="7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2.0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</c:numCache>
            </c:numRef>
          </c:val>
        </c:ser>
        <c:ser>
          <c:idx val="5"/>
          <c:order val="5"/>
          <c:tx>
            <c:strRef>
              <c:f>Sheet1!$B$17</c:f>
              <c:strCache>
                <c:ptCount val="1"/>
                <c:pt idx="0">
                  <c:v>EUS-6</c:v>
                </c:pt>
              </c:strCache>
            </c:strRef>
          </c:tx>
          <c:invertIfNegative val="0"/>
          <c:cat>
            <c:strRef>
              <c:f>Sheet1!$C$11:$I$11</c:f>
              <c:strCache>
                <c:ptCount val="7"/>
                <c:pt idx="0">
                  <c:v>TASK1</c:v>
                </c:pt>
                <c:pt idx="1">
                  <c:v>TASK 2</c:v>
                </c:pt>
                <c:pt idx="2">
                  <c:v>TASK 3</c:v>
                </c:pt>
                <c:pt idx="3">
                  <c:v>TASK 4</c:v>
                </c:pt>
                <c:pt idx="4">
                  <c:v>TASK 5</c:v>
                </c:pt>
                <c:pt idx="5">
                  <c:v>TASK 6</c:v>
                </c:pt>
                <c:pt idx="6">
                  <c:v>TASK 7</c:v>
                </c:pt>
              </c:strCache>
            </c:strRef>
          </c:cat>
          <c:val>
            <c:numRef>
              <c:f>Sheet1!$C$17:$I$17</c:f>
              <c:numCache>
                <c:formatCode>General</c:formatCode>
                <c:ptCount val="7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1336792"/>
        <c:axId val="-2115934616"/>
      </c:barChart>
      <c:catAx>
        <c:axId val="-212133679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5934616"/>
        <c:crosses val="autoZero"/>
        <c:auto val="1"/>
        <c:lblAlgn val="ctr"/>
        <c:lblOffset val="100"/>
        <c:noMultiLvlLbl val="0"/>
      </c:catAx>
      <c:valAx>
        <c:axId val="-21159346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2133679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Sheet1!$B$12</c:f>
              <c:strCache>
                <c:ptCount val="1"/>
                <c:pt idx="0">
                  <c:v>EUS-1</c:v>
                </c:pt>
              </c:strCache>
            </c:strRef>
          </c:tx>
          <c:invertIfNegative val="0"/>
          <c:cat>
            <c:strRef>
              <c:f>Sheet1!$C$11:$I$11</c:f>
              <c:strCache>
                <c:ptCount val="7"/>
                <c:pt idx="0">
                  <c:v>TASK1</c:v>
                </c:pt>
                <c:pt idx="1">
                  <c:v>TASK 2</c:v>
                </c:pt>
                <c:pt idx="2">
                  <c:v>TASK 3</c:v>
                </c:pt>
                <c:pt idx="3">
                  <c:v>TASK 4</c:v>
                </c:pt>
                <c:pt idx="4">
                  <c:v>TASK 5</c:v>
                </c:pt>
                <c:pt idx="5">
                  <c:v>TASK 6</c:v>
                </c:pt>
                <c:pt idx="6">
                  <c:v>TASK 7</c:v>
                </c:pt>
              </c:strCache>
            </c:strRef>
          </c:cat>
          <c:val>
            <c:numRef>
              <c:f>Sheet1!$C$12:$I$12</c:f>
              <c:numCache>
                <c:formatCode>General</c:formatCode>
                <c:ptCount val="7"/>
                <c:pt idx="0">
                  <c:v>1.0</c:v>
                </c:pt>
                <c:pt idx="1">
                  <c:v>1.0</c:v>
                </c:pt>
                <c:pt idx="2">
                  <c:v>2.0</c:v>
                </c:pt>
                <c:pt idx="3">
                  <c:v>1.0</c:v>
                </c:pt>
                <c:pt idx="4">
                  <c:v>0.0</c:v>
                </c:pt>
                <c:pt idx="5">
                  <c:v>2.0</c:v>
                </c:pt>
                <c:pt idx="6">
                  <c:v>1.0</c:v>
                </c:pt>
              </c:numCache>
            </c:numRef>
          </c:val>
        </c:ser>
        <c:ser>
          <c:idx val="1"/>
          <c:order val="1"/>
          <c:tx>
            <c:strRef>
              <c:f>Sheet1!$B$13</c:f>
              <c:strCache>
                <c:ptCount val="1"/>
                <c:pt idx="0">
                  <c:v>EUS-2</c:v>
                </c:pt>
              </c:strCache>
            </c:strRef>
          </c:tx>
          <c:invertIfNegative val="0"/>
          <c:cat>
            <c:strRef>
              <c:f>Sheet1!$C$11:$I$11</c:f>
              <c:strCache>
                <c:ptCount val="7"/>
                <c:pt idx="0">
                  <c:v>TASK1</c:v>
                </c:pt>
                <c:pt idx="1">
                  <c:v>TASK 2</c:v>
                </c:pt>
                <c:pt idx="2">
                  <c:v>TASK 3</c:v>
                </c:pt>
                <c:pt idx="3">
                  <c:v>TASK 4</c:v>
                </c:pt>
                <c:pt idx="4">
                  <c:v>TASK 5</c:v>
                </c:pt>
                <c:pt idx="5">
                  <c:v>TASK 6</c:v>
                </c:pt>
                <c:pt idx="6">
                  <c:v>TASK 7</c:v>
                </c:pt>
              </c:strCache>
            </c:strRef>
          </c:cat>
          <c:val>
            <c:numRef>
              <c:f>Sheet1!$C$13:$I$13</c:f>
              <c:numCache>
                <c:formatCode>General</c:formatCode>
                <c:ptCount val="7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2.0</c:v>
                </c:pt>
                <c:pt idx="5">
                  <c:v>1.0</c:v>
                </c:pt>
                <c:pt idx="6">
                  <c:v>1.0</c:v>
                </c:pt>
              </c:numCache>
            </c:numRef>
          </c:val>
        </c:ser>
        <c:ser>
          <c:idx val="2"/>
          <c:order val="2"/>
          <c:tx>
            <c:strRef>
              <c:f>Sheet1!$B$14</c:f>
              <c:strCache>
                <c:ptCount val="1"/>
                <c:pt idx="0">
                  <c:v>EUS-3</c:v>
                </c:pt>
              </c:strCache>
            </c:strRef>
          </c:tx>
          <c:invertIfNegative val="0"/>
          <c:cat>
            <c:strRef>
              <c:f>Sheet1!$C$11:$I$11</c:f>
              <c:strCache>
                <c:ptCount val="7"/>
                <c:pt idx="0">
                  <c:v>TASK1</c:v>
                </c:pt>
                <c:pt idx="1">
                  <c:v>TASK 2</c:v>
                </c:pt>
                <c:pt idx="2">
                  <c:v>TASK 3</c:v>
                </c:pt>
                <c:pt idx="3">
                  <c:v>TASK 4</c:v>
                </c:pt>
                <c:pt idx="4">
                  <c:v>TASK 5</c:v>
                </c:pt>
                <c:pt idx="5">
                  <c:v>TASK 6</c:v>
                </c:pt>
                <c:pt idx="6">
                  <c:v>TASK 7</c:v>
                </c:pt>
              </c:strCache>
            </c:strRef>
          </c:cat>
          <c:val>
            <c:numRef>
              <c:f>Sheet1!$C$14:$I$14</c:f>
              <c:numCache>
                <c:formatCode>General</c:formatCode>
                <c:ptCount val="7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3.0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</c:numCache>
            </c:numRef>
          </c:val>
        </c:ser>
        <c:ser>
          <c:idx val="3"/>
          <c:order val="3"/>
          <c:tx>
            <c:strRef>
              <c:f>Sheet1!$B$15</c:f>
              <c:strCache>
                <c:ptCount val="1"/>
                <c:pt idx="0">
                  <c:v>EUS-4</c:v>
                </c:pt>
              </c:strCache>
            </c:strRef>
          </c:tx>
          <c:invertIfNegative val="0"/>
          <c:cat>
            <c:strRef>
              <c:f>Sheet1!$C$11:$I$11</c:f>
              <c:strCache>
                <c:ptCount val="7"/>
                <c:pt idx="0">
                  <c:v>TASK1</c:v>
                </c:pt>
                <c:pt idx="1">
                  <c:v>TASK 2</c:v>
                </c:pt>
                <c:pt idx="2">
                  <c:v>TASK 3</c:v>
                </c:pt>
                <c:pt idx="3">
                  <c:v>TASK 4</c:v>
                </c:pt>
                <c:pt idx="4">
                  <c:v>TASK 5</c:v>
                </c:pt>
                <c:pt idx="5">
                  <c:v>TASK 6</c:v>
                </c:pt>
                <c:pt idx="6">
                  <c:v>TASK 7</c:v>
                </c:pt>
              </c:strCache>
            </c:strRef>
          </c:cat>
          <c:val>
            <c:numRef>
              <c:f>Sheet1!$C$15:$I$15</c:f>
              <c:numCache>
                <c:formatCode>General</c:formatCode>
                <c:ptCount val="7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5961112"/>
        <c:axId val="-2115970712"/>
      </c:barChart>
      <c:catAx>
        <c:axId val="-211596111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5970712"/>
        <c:crosses val="autoZero"/>
        <c:auto val="1"/>
        <c:lblAlgn val="ctr"/>
        <c:lblOffset val="100"/>
        <c:noMultiLvlLbl val="0"/>
      </c:catAx>
      <c:valAx>
        <c:axId val="-21159707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159611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33205-0F78-441F-B0B1-E92B83F1DCA9}" type="datetimeFigureOut">
              <a:rPr lang="en-US" smtClean="0"/>
              <a:t>11/10/13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6FEBD-F402-4302-9E83-8CBE548F6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3-08T01:31:51.439"/>
    </inkml:context>
    <inkml:brush xml:id="br0">
      <inkml:brushProperty name="width" value="0.06667" units="cm"/>
      <inkml:brushProperty name="height" value="0.06667" units="cm"/>
      <inkml:brushProperty name="color" value="#FF0000"/>
      <inkml:brushProperty name="fitToCurve" value="1"/>
    </inkml:brush>
  </inkml:definitions>
  <inkml:traceGroup>
    <inkml:annotationXML>
      <emma:emma xmlns:emma="http://www.w3.org/2003/04/emma" version="1.0">
        <emma:interpretation id="{648DA919-B609-406A-80D5-F4DC004F9B0B}" emma:medium="tactile" emma:mode="ink">
          <msink:context xmlns:msink="http://schemas.microsoft.com/ink/2010/main" type="inkDrawing" rotatedBoundingBox="10796,7738 25175,7213 25349,11982 10970,12507" hotPoints="26076,9868 18294,11941 10581,9626 18363,7552" semanticType="enclosure" shapeName="Ellipse"/>
        </emma:interpretation>
      </emma:emma>
    </inkml:annotationXML>
    <inkml:trace contextRef="#ctx0" brushRef="#br0">13982 1393 4131,'0'-30'1121,"0"30"-800,0 0-1,0 0 64,0 0 1,0 0 159,0 0 193,0-31 32,0 31-1,0 0-95,0 0-160,0 0-129,0 0-96,0 0 33,0 0 95,-31 0-192,31 0-96,0 0 96,0 0 193,0 0-65,0 0-192,0 0 65,0-30-1,-30 30 0,30 0-32,0 0-32,-92-30 0,32-1 1442,-31 1-1602,31-31 32,60 61-32,-30 0 0,30 0 32,0 0-32,0-29 32,-31 29-32,31 0 32,-30 0-32,30-31 32,-29 31-32,29 0 0,-31-30 0,31 30 64,-30 0-64,-60-30 32,-2-31 353,31 31-353,-29 0-32,60-1 0,-1 31 0,1 0 0,0 0 0,0-30 288,-1 30 192,-30-30-448,32 30 0,-2 0 32,1-31 1,0 31-33,-1 0 32,1-29-32,30 29 0,-31 0 0,31 0 0,-29 0-32,29-31 0,0 31 0,-30 0 0,-1 0-32,1 0 32,30 0 0,-31-30 32,1 30-32,30 0 0,-31 0 0,-89-30 0,-1-1 32,0 1-64,0 0 32,60 30 0,31-31 0,0 31 0,-31 0 0,30 0 0,2 0 32,-1-30-32,30 30 0,-31 0 32,1 0-32,-1 0-32,-30 0 64,32-30-64,-273 0 64,29-1-32,0 1 0,1-31 0,212 61 0,30 0 0,-31 0 0,0 0 32,31-30-64,-30 30 32,-1 0 0,1 0 0,-1 0 0,-30 0 0,31-30 0,-1 30 32,0 0-64,2 0 64,-33-31-32,32 31-32,0 0 64,-1 0-32,-212-30 32,1-1 384,0 1-416,-30 1-32,241 29 32,-29 0 32,-32 0 0,32 0-32,-32-31 0,32 31 0,-32 0 0,1 0 0,31 0 0,-2-31 32,-28 31-32,28 0 0,-452-29 0,-32 29 32,33-31-32,27 31 32,396 0-64,60 0 32,-32 0 32,1 0-64,31 0 64,-1 31-64,-30-31 32,31 0 32,-1 0-64,-29 29 32,-1-29 32,31 0-32,-31 31 0,0-31 0,0 31 0,1-31 32,29 0-64,1 29 32,-152 32 32,0 0 0,-30 29-32,0-29 0,181-30 32,-30-1-64,31-30 64,30 30-32,-31 0 0,30-30 33,2 31-33,-32-31 0,31 30 0,-31 0 0,-29 1 32,29-1-32,1 0 64,-123 91-64,-28 0 160,30 31-128,30-32-32,120-89 96,1-1-64,-1-30 0,1 30 0,0 1 0,0-1-32,-1 0 0,1 0-32,-1 1 64,2-1-64,29 31 32,-31-32 32,31 2-64,-30 0 32,30-2 32,-30 1-32,30 1 32,-31-1 32,1 1 32,-1 0 0,31 29-32,-59-30 0,59 1-32,-31 29-32,1-30 32,-1 31-64,-59 90 64,-1 0 129,31-30-129,-31 30-32,91-120 0,0 29 0,0-29 0,-31-1 0,31-30-32,0 30 32,0-30 0,0 31 0,0-1 32,0-30-32,0 30 0,0-30 0,61 91 32,29 0 64,-29-1-32,31 1-64,-92-60 0,29 0 0,1-31 0,1 29 32,-31-29-32,30 31 32,1-31-64,-1 30 32,-1 1 64,2-31-32,-1 30 0,31-30 0,-31 30-32,1-30 0,29 30 0,-30-30 32,-30 30-64,31-30 64,-1 0 0,30 0-32,-29 0 0,-1 31 32,30-31-64,-29 30 32,29 0 32,-29-30-32,30 31 0,-2-31 0,-28 30 0,30-30 0,-32 30 0,32-30 0,-31 0 32,30 31 0,1-31-32,0 0 32,0 0-64,-32 0 32,32 29 0,0-29 0,-1 31 0,1-31 0,-31 0 0,31 31 0,-32-31 0,2 0 0,30 0 0,-31 29 0,-1-29 0,32 0 0,0 0 0,0 0 0,-1 31 0,1-31 32,0 0-32,-1 0-32,0 0 64,-29 0-32,29 31 0,-30-31 0,1 0 32,30 0-32,-31 0-32,30 0 32,-30 0 32,31 0 0,0 0-32,-1 0 32,-1 0-64,2 29 32,0-29 32,-30 0-64,29 0 32,-30 0 32,1 31-64,-1-31 32,0 0 0,0 0 0,31 0 0,-31 0 32,31 0-32,29 30 0,-29-30 0,29 0 32,-29 0-64,31 30 64,-33-30-32,2 30-32,-1-30 32,-29 31 0,-1-31 0,31 0 0,-31 0 32,30 30-64,1-30 64,29 0-32,-29 0 0,0 30-32,29-30 64,-29 0-32,0 0 0,-1 0 0,-30 31 0,31-31 32,-30 0-64,28 0 64,2 0-64,-1 0 64,1 0-32,0 0-32,0 0 32,-1 0 0,-30 29 0,31-29 32,-32 0-64,32 0 64,-30 0-32,30 0 0,-31 0 0,30 0 0,1 0 0,-2 0 0,2 0 0,0 0 0,0 0 0,-1 0 0,1 0 0,-1 0 0,1 31 0,-31-31 0,1 0-32,30 0 64,-2 0-32,2 31 0,-1-31 0,31 29-32,-31 2-64,1-1 160,0 0-64,-31-30 0,1 30 0,-2-30 0,2 0 32,-1 0-32,0 0 0,1 0 0,-1 31 0,0-31 0,31 0 0,-31 0 0,30 0 32,-30 0-32,31 0 0,0 0 32,-30 0-32,-2 0 0,1 0 0,31 0 0,-30 0 32,30 0-32,-2 0 0,2 0 32,-1 0-32,-30 0 32,31 0-64,-30 0 96,-2 0-64,2 0 33,-1 0 63,1 0 32,-1 0-96,-1 0 32,3 0-32,-3 0 96,32 0-64,-30 0-64,28 0 32,-28 0-32,30 0 0,-31 0 32,-1 0-32,2 0 0,-1 0 0,31 0 0,-31 0 32,31 0-64,-1 0 96,-29 0-32,29 0 0,1 0 32,0 0-64,-31 0 32,30 0 0,-30 0-32,31 0 128,-30 0-96,28 0-32,-28 0 65,30 0-65,-2 0 32,2 0 0,-30 0-32,30 0-32,-31-31 64,30 31-32,-30 0 0,1 0 0,-1 0 32,0 0-32,0 0 0,31-30 64,-31 30-96,31 0 32,-31 0 0,0 0 0,31 0 32,-30-30-32,28 30 0,-28 0 0,30 0 0,-32 0 0,3 0 0,-3-30 0,32 30 0,-31 0 0,30 0 32,-30 0-64,31-31 64,-30 31-32,29 0 0,-30-29 32,31 29-32,0 0 0,-32-31 32,32 31-32,-30 0 0,-1-31 0,-1 31 0,2 0 0,-1 0 0,-30 0 32,31-29-32,-1 29 0,-30 0 0,29 0 0,3 0 32,-3-31-64,32 31 32,-30 0 0,-1 0 0,-1-30 0,32 30 0,-30 0 0,-1 0 0,30-30 32,-29 30-32,29-31 0,-29 31 0,-1-30 0,30 30 0,-29 0 0,-1-30 32,1 30 32,-1-30-32,-1 30-32,2-31 0,-31 31 32,30-29-32,1 29 0,-1-31-32,-1 31 64,2-31-32,-1 31 0,-30-29 0,31 29 32,-1-31-32,-30 0 0,31 31 32,-1 0 0,-30-29-32,29-2 0,-29 31 0,31-30 0,-31 30 0,30 0 0,-30-30 0,0 30 32,31 0-32,-31-31 32,30 31 0,-30-30-32,30 30-32,1-30 32,-31 30 0,29-31 0,2 1-32,30 0 32,-31 0 32,0 30-32,0-30 0,-30 30 0,31-31 32,-1 1-64,-30 30 32,31 0 0,-2-31 32,-29 31-32,0-29 0,30 29-32,1-31 32,-31 31 0,30 0 0,1-31 0,-2 31-32,-29-29 64,32 29-64,-32 0 64,29-32-32,-29 32 0,0 0 32,30 0-32,-30 0 0,0-30 0,31 30 32,-31 0-64,30-29 32,-30 29 32,0 0 0,0-31 0,31 31 0,-31 0 0,29-30-32,-29 30-32,30 0 32,1-30 0,-31 30 0,30-31 0,1 31-32,-2 0 32,-29-30 32,32 30-32,-3-30 0,-29 30 32,0-31 0,30 31-32,-30 0 64,0-30-64,31 30 0,-31-30 0,29 30 0,3-30-32,-32 30 64,29-31-64,-29 1 32,31 30 0,-31 0 0,0-30 0,30 30 0,-30-31 0,31 2 0,-31 29 0,30-31 0,-30 31 0,29-31 0,2 2 32,-31 29-64,0 0 32,0-31 32,30 31-64,-30 0 64,0-30-64,0 0 64,31 30-32,-31-31 32,0 31-64,0-30 32,30 30 0,-30-30 0,0 30 0,31-30 0,-31 30 32,0 0 33,0-31-1,0 31-32,30 0-32,-30-30 0,0 30 0,29-30 0,-29 30 0,0-31 32,0 31-32,31-29 0,-31 29 0,0-31 32,0 31 0,0-30 0,0 30 32,0-30-96,0 30 64,30 0-64,-30-31 64,0 31-32,0 0 0,0-30-32,0 30 64,0 0-32,0-30 0,0 30 64,0-31-32,0 31 0,31-30-32,-31 30 32,0 0 32,0-30-64,0 30 32,0-30 0,0 30 32,0 0-32,0-30 96,0 30-64,0 0-32,0 0-32,0-31 32,0 31-64,0-30 64,0 30-32,0-31 0,0 31 0,0 0 0,0-29 0,0 29 32,0-31-32,0 31 0,0-31 0,0 1 0,0 30 0,0-31 0,0 31 0,0-30 0,0 30 0,0-29 0,0 29 0,0 0 32,0 0 0,0-31-64,0 31 64,0 0-64,0 0 64,0-31-32,0 31 33,0 0-33,0-29-33,0 29 66,0 0-33,0 0 0,0 0 0,0-31 0,0 31-33,0-30 66,0 30-66,-31 0 33,31 0 0,0 0 0,0-30 0,0 30 0,0 0 0,0 0 0,0 0-32,0 0 32,0-31 0,-30 31 0,30 0 0,0 0-32,0 0 0,-31-30 32,31 30 0,0 0-32,0 0 32,-29 0-32,29 0 32,0 0 0,-30 0-32,30 0 0,0-30 32,0 30 0,0 0 0,-31 0 0,31 0 0,0 0 0,0 0 0,-30 0 0,30 0 0,0 0 0,0 0 0,-31-30 0,31 30 0,0 0 0,-30 0 32,30 0-32,0 0 0,0 0-32,-31 0 32,31-31 0,0 31 32,0 0-64,0 0 32,-29 0-64,29 0-128,0 0-256,-30 0-225,-1 0-576,31-30-801,-61 30-897,32-30-1313,-32 30-5317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3-08T05:57:39.462"/>
    </inkml:context>
    <inkml:brush xml:id="br0">
      <inkml:brushProperty name="width" value="0.06667" units="cm"/>
      <inkml:brushProperty name="height" value="0.06667" units="cm"/>
      <inkml:brushProperty name="color" value="#92D050"/>
      <inkml:brushProperty name="fitToCurve" value="1"/>
    </inkml:brush>
  </inkml:definitions>
  <inkml:trace contextRef="#ctx0" brushRef="#br0">-3 579 5220,'0'0'1922,"0"0"-1121,0-36 929,0 36 127,0 0-511,0 0 223,0 0-576,0 0-96,0 0 0,0 0-353,0 0-31,0 0-385,37 0 737,-37 36-417,37 1 1,1 1-353,-1-2 224,-2 1-320,-35-1 224,39 1-64,-4 1-96,-35-2 97,0-36-225,0 37 31,38-37 66,-38 0-98,0 0 65,0 0-32,0 0 32,0 0 97,0 0-130,0 0-31,0 0 225,0 0-161,0 38 96,0-38 32,0 0-160,37 0 96,-37 0-128,0 0 64,0 0 96,0 0-192,35 0 96,4 0 160,33-38-96,3-35 96,-3-2-224,40 2 32,-1-38 96,-38 37-192,38 1-64,-1 0 64,-36-1-225,-1-1 161,1 39-96,-37-1 96,0 1 256,0-1-128,0-1 32,-37 38 96,36-36-128,-36 36 96,0 0-64,0 0-161,0 0-127,0 0-577,0 0-704,-36 0-2051,-1 0-4099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4-07T18:22:53.21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0 390 672,'0'0'1217,"0"0"193,0 0-1,0 0-640,0 0 63,0 0 1,0 0-160,0 0 96,0 0-193,0 0 1,0 0-65,0 0-159,0 0-65,0 0 64,0 0-256,0 0 385,0 0 31,0 0-95,0 0 223,36 0-223,-36 35-1,36-35 193,-36 0-225,35 35 96,-35-35-159,36 0-33,-2 36 128,-34-36-320,35 0 65,1 0 31,-1 35-32,-35-35 160,36 36-192,0-36-64,-1 0 193,-1 34-257,2-34 128,-1 36 32,1-36-224,-1 0 192,-1 0-64,2 0-96,0 36 256,-1-36-320,-35 0 192,36 0 32,-2 0-192,3 0 224,-3 0-96,1 0-64,1 0 129,0 0-161,-1 0 0,-35 0 192,34 0-192,2 0 96,35 0-64,-36 0-32,-1 0 128,4 0-128,-4 0-32,-34 0 224,71 0-224,-71-36 64,35 36 96,35 0-224,-35 0 256,1-36-160,0 36 32,-1 0 64,-1 0-128,2-34 96,-1 34 32,1 0-128,-36-36 128,35 36-96,-1 0 32,4 0 96,-4-35-160,1 35 32,1-36 128,-1 36-192,1 0 192,-36-35-128,34 35 0,-34 0 128,35-35-128,1 35-32,0 0 160,-1-36-160,1 36 160,-2 0-160,1-34 32,1 34 128,-1-36-160,1 36 64,-36 0 96,36-35-160,-36 35 96,34 0-32,-34 0-64,35 0 192,-35-36-192,36 36 0,-1 0 160,1-35-160,-1 35 128,-1-35-96,2 35 0,0-36 128,-36 36-128,35 0 0,-35-36 128,0 36-160,36 0 64,-1-34 64,-35 34-128,34 0 160,2-36-192,-36 36 64,0 0 128,0 0-128,0 0 32,0 0 64,0 0-96,0 0 160,0 0-128,0 0 0,0 0 128,0 0-160,0 0 64,0 0 32,0 0-192,0 0 192,-36 0-128,2 0 0,-1 0 160,35 0-128,-36 0 0,1 0 128,-1 0-192,36 0 192,-36 0-160,2 0 0,-1 0 128,35 0-128,-36 36 0,1-36 160,35 0-224,-36 0 192,1 0-96,35 0 0,0 0 128,0 0-160,0 0 32,0 0 96,0 0-128,0 0 64,0 0-128,0 0-96,0 0 64,0 0 32,35 0 31,1 0 226,-1 0-161,1 0 32,-1 0 32,-1 0-96,2 0 192,0 0-160,-1 0-64,-35-36 224,36 36-160,-36 0 32,35 0 0,-1 0-32,-34 0 128,0 0-128,0 0-64,0 0 192,0 0-128,0 0 0,0 0 64,0 0-160,0 0 192,0 0-128,0 0 31,0 36 162,0-36-129,0 34 0,0 2 96,-34 0-160,34-1 160,-35 0-96,35 1 64,-36 35 128,36-37-160,-35 2 0,35-1 32,0 0-96,0-35 128,0 36-128,0-1 0,-36 1 160,36-36-160,0 0 32,0 0 64,0 34-128,0-34 128,0 0-64,0 0-32,0 0-32,0 0-544,0 0-770,0 0-2497,-36 0-5222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4-07T18:22:50.813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-1 0 640,'0'0'577,"0"0"-129,0 0-96,0 0 289,0 0 96,0 0 352,0 0 64,0 0-64,0 0 0,0 0-96,0 0-128,0 0-97,0 0-255,0 0-161,0 0 33,0 0-129,0 0-32,0 0 321,0 36-129,35-36 225,-35 34-97,0-34-192,0 36 65,0-36-129,0 35-64,0 0 225,0-35-225,34 36 32,-34-1-96,0 1-128,0-36 257,36 34-289,-36 2 160,0 0 64,0-2-128,36 2 160,-36-1-96,0-35-128,0 36 161,35-2-193,-35 2-32,36 0 224,-36-36-160,34 34 32,-34 2-32,35 0-32,-35 0 160,36-36-32,-1 34-32,1 3 161,0-37-257,-1 34 128,-1 1 96,2 1-224,-1-1 288,36 1-128,-37-36 0,38 34 129,-37 2-97,1-36-128,-2 36 32,3-36-160,-3 0 224,1 36-192,1-36 0,0 34 192,-1-34-192,-1 35 0,2-35 128,-36 0-192,35 0 224,1 36-160,-1-36 0,-35 0 96,34 0-96,-34 35 64,38-35 32,-4 0-128,1 0 192,1 0-128,-1 35-64,1-35 192,-2 0-160,1 0 0,1 0 225,0 0-289,-1 0 192,-1 0-32,-34 0-96,36 0 192,-1 0-192,1 0 32,-1 0 96,-1 0-96,4 0 64,-4 0-96,1 0 32,-35 0 160,36 0-192,-1 0 0,-35 0 160,36 0-160,-2 0 64,-34 0-32,35 0-32,1 0 128,0 0-160,-1 0 32,-35 0 192,36 0-224,-2-35 64,-34 35 32,35 0-64,-35 0 128,36 0-128,-36 0-64,35-35 256,1 35-160,0 0-32,-2 0 96,-34-36-160,35 36 192,1 0-160,-36 0 32,35-35 160,1 35-160,-36 0 32,35 0 64,-35-34-160,34 34 192,-34 0-128,36 0-32,-36-36 160,36 36-128,-1 0 0,-35-36 160,0 36-256,36 0 256,-36 0-128,0-36-96,35 36 224,-35 0-160,0 0-32,0 0 160,34 0-192,-34 0 192,0 0-96,0 0-96,0-34 257,0 34-226,0 0-31,0 0 257,0 0-258,0 0 129,0 0 0,0 0-96,0 0 161,0 0-162,0 0-31,0 0 224,0 0-256,0 0 224,36 0-96,-36 0-96,0-36 257,0 36-161,0 0-65,0 0 194,35 0-193,-35-35 64,0 35 0,0 0-65,0-36 194,0 36-193,0 0-1,0 0 194,36 0-193,-36 0 31,0 0 98,0 0-130,0 0 130,0 0-97,0 0-1,0-35 130,0 35-161,0 0 31,0 0 98,0 0-162,0 0 226,0 0-161,0 0-33,0 0 162,0 0-97,0 0-32,0 0 96,0 0-160,0 0 128,0 0-32,36 0-97,-36 0 194,0-34-129,0 34-33,0 0 130,35 0-162,-35-37 161,0 37-64,0 0-128,0 0 321,0 0-258,0 0 65,0 0 97,0 0-161,0 0 128,0 0-64,0 0-32,0 0 128,0 0-128,0 0 32,0 0 96,0 0-256,-35 0 160,-1 0-65,36 37 1,-36-37 193,1 0-194,35 0-95,-36 34 320,2-34-224,-1 35 96,-1-35-64,36 0-64,-35 36 289,-1-36-290,36 0-31,-36 0 288,36 35-192,0-35-32,0 0 128,0 0-224,0 0 224,0 0-192,0 0-32,0 0 128,0 0-192,0 0 0,0 0 224,36 0-129,0-35 290,-1 35-193,1-36-64,-1 36 224,-1-35-160,2 35 0,-1 0 128,-35-34-192,36 34 192,0 0-128,-36-37-32,35 37 160,-35 0-128,0 0 0,34 0 96,-34 0-160,0 0 160,0 0-64,0 0-64,0 0 160,0 0-160,0 0-32,0 0 224,0 0-289,0 0 258,0 0-194,0 0 33,0 0 128,0 0-160,0 0 32,0 0 128,0 0-128,0 0 96,36 0 32,-36 0-128,0 37 160,0-37-128,0 34-32,0 1 289,0-35-225,0 36 0,35-1 32,-35 1-64,0-36 192,0 34-224,0 2 0,0-36 192,0 0-192,0 36 64,0-36 32,0 0-128,36 0 224,-36 0-160,0 0-32,0 0-193,0 0-896,0 0-2178,-36 0-2659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4-07T18:23:16.86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-3 1170 6726,'0'-36'96,"0"36"0,0 0 1474,0-35-578,0 35-31,0 0-224,0 0-96,0 0-33,0 0-191,0 0 159,0 0-159,0-35-161,0 35 160,0 0-288,0-36-64,0 36 161,0-35 31,0 35 128,0-36 1,0 2-257,0 34 128,0-36-96,0 1-128,0 35 288,0-35-223,0-1 63,0 36-64,35-35-96,-35-1 96,0 2-32,0 34-32,0-36 192,36 0-224,-36 36 32,0-34 64,0-2-128,36 36 128,-36-35-96,0 35-32,0-36 160,0 36-192,0-34 64,0 34 64,35 0-160,-35-36 192,0 0-160,34 36 32,-34-34 128,0 34-160,36-36 64,-36 36 32,0-36-128,0 36 160,35-34-64,-35 34-64,0 0 160,36-36-192,-36 36 64,0 0 128,0 0-160,35 0 96,-35-35-64,35 35 0,-35 0 128,0-36-160,37 36-64,-37 0 256,0 0-256,0 0 128,34 0 0,-34 0-32,0 0 128,0-35-160,35 35 0,-35 0 192,0 0-192,0 0 32,0 0 64,0 0-160,0 0 256,0 0-160,0 0-64,0 0 224,0 0-192,0 0 64,0 0 32,0 0-160,0 0 256,0 0-160,0 0-64,0 0 224,0 0-224,0 0 96,36 0 96,-36 0-224,0 0 256,0 0-160,0 0 32,0 0 160,0 0-160,0 0 32,0 0 161,-36 0-290,36 0 129,-35 0 0,1 0-64,34 0 97,-37-36-130,2 36 97,0 0 33,-1 0-130,1 0 98,35 0-66,-36 0-63,36 0 225,-34 0-194,34 0 33,0 0 129,0 0-162,-35 0 97,35 0-32,0 0-96,0 0 192,0 0-192,0 0 32,0 0 128,0 0-192,0 0 32,0 0-64,0 0-32,0 0 224,35 0-128,-1 0 96,2 0 160,35 0-192,-36 0 32,0 0 96,36 0-160,-36-35 160,1 35-128,-36 0 0,35 0 128,-35 0-128,0 0 0,0 0 128,0 0-192,0 0 256,0 0-224,0 0 32,0 0 160,0 0-256,0 0 64,0 0 96,0 0-128,0 0 64,0 0-32,0 0-96,36 0 320,-36 0-96,0 35-32,0-35 192,0 36-160,34-1 192,-34 1-63,0-36-97,0 35 96,0-35-96,0 36 128,0-36-64,0 0-192,0 0 128,0 0-64,0 0-96,0 0 225,0 0-258,0 34-415,0-34-1186,0 0-2562,0 36-5060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4-07T18:23:07.20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1446 2532 7815,'0'0'641,"0"0"928,0 0-224,0 0-832,0 0-257,0 0 0,0 0-32,0 0-31,0 0 447,0 0-159,31 0-65,-3 0 65,-28 0-257,29 0 64,1 0 0,-1 0-160,1 0 65,-30 0-97,28 0-64,2 0 160,-1 0-192,1-20 32,-1-2 128,0 22-192,1-21 160,-2 0-64,2-1 0,-1 1 193,1 0-161,-1 0 32,-1-1 64,2 1-96,-1 0 96,1-1-96,-30 2-32,29-2 129,1 1-193,-2 0 128,-28 21 64,29-22-160,-29 1 128,0 0-64,30-1 0,-30 1 128,0 21-224,29-21 0,-29 0 97,30 21-65,-30-22-32,29 1 96,-29 0-192,0-1 256,29 22-192,-29-20 0,0-1 128,29 0-96,-29 21-32,0-21 192,0 0-256,0 21 256,0-22-192,0 1 0,30 21 128,-30-22-96,0 1-32,0 0 128,0-1-192,0 22 224,29-21-160,-29-1 0,0 22 160,0-21-192,0 21 0,0-21 160,30 0-192,-30 21 192,0-21-160,0 0 32,29 21 128,-29-22-160,0 22 0,28-21 160,-28 21-160,0-21 96,0 21-32,0-22-64,30 22 192,-30-21-224,29 21 32,1-21 160,-30 0-160,29 21 64,-29 0 0,28-22-96,-28 22 192,31 0-128,-31 0-96,28-21 256,-28 21-160,30 0 32,-1-21 0,-29 21-96,30-22 192,-1 22-224,-29 0 64,0 0 128,0 0-96,0 0 32,0 0 0,0 0-96,0 0 160,0 0-128,0 0 32,0 0 96,0 0-160,0 0 64,0 0 64,-29 0-193,-1 0 225,30 0-160,-29 0 96,-1 0 64,2 0-96,-3 0 0,3 22 128,-1-22-224,-1 0 224,1 21-128,-1-21-32,2 0 160,-1 0-160,-1 21 32,30-21 128,-29 0-192,29 22 160,0-22-64,0 0-32,0 0 96,-30 0-128,30 0-96,0 0 128,0 0-320,30 0 352,-30 0 32,59 0-96,-30 0 192,29-22-160,-29 22-32,30-21 160,-31 21-128,3-21 32,-3 21 32,2 0-64,-30-22 128,29 22-160,-29 0 0,0 0 160,0 0-128,0 0 32,0 0 64,0 0-160,0 0 224,0 0-128,0 0-32,0 0 128,0 0-160,30 0 32,-30 0 320,0 0-256,0 22 193,29-1-129,-29 0 64,28 1 192,-28-1-256,0 0 64,30 0 161,-30 1-257,0-1 192,0 0-192,0-21-32,0 22 96,29-22-128,-29 21-32,0-21 96,0 0-160,0 0 128,0 0-448,0 0-513,0 0-384,30 0-1954,-30-21-5382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4-07T18:22:58.29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 2322 1761,'0'0'1089,"0"0"-32,0 0 577,0 0-609,0 0 224,0 0-64,0 0 96,0 0-352,0 0-64,0 0-32,0 0-225,0 0-31,0 0-33,0 0-223,0 0 159,0 0-224,0 0-192,0 0 257,0 0-257,0 0 96,0 0 96,0 0-64,34 33 225,-34-33-225,0 0-96,32 0 192,-32 0-256,34 31 64,0-31 33,-34 0-161,34 0 192,-34 0-96,0 33-32,33-33 128,-33 0-128,33 0 96,-33 0 64,35 0-224,-3 0 224,2 0-192,0 0 0,-2 0 129,4 0-129,-4 0 32,2 0 96,-1 0-224,1 0 192,0-33-96,-2 33-32,-32 0 128,34-31-160,0 31 64,0-33 128,0 33-224,-2-31 192,3 31-128,-2-33 32,-33 0 128,33 33-224,-33-31 96,34 31 160,-34-33-224,34 33 128,0-33-64,-2 2-96,-32 31 288,34-33-288,0 2 32,-34 31 224,0-32-192,33 32 64,-33-34-32,34 34-32,-34-31 160,0 31-224,33-33 64,-33 2 160,0 31-192,33-33 32,-33 0 96,0 33-128,34-31 192,-34 31-160,0-34 32,0 34 64,0-32-96,34 1 64,-34 31 32,0-33-160,0 2 128,34 31-32,-34-33-64,0 33 160,0-33-96,0 2 0,0 31 96,0-33-160,0 1 160,0 0-96,0 32-64,0-33 128,0 2-96,0 31 0,0-33 96,0 1-128,0 0 128,0 32-64,0-33-64,0 2 160,0-2-160,0 1 32,0 0 96,32-1-192,-32 2 224,0 31-128,0-33-32,0 0 192,0 2-192,0-2-32,35 2 256,-35-2-256,0 33 128,0-33 0,0 2-128,0-2 224,0 2-224,0 31 64,0-33 128,0 2-160,33 31 96,-33-33-32,0 0-96,0 33 224,0-31-160,34 31-64,-34-33 224,0 33-160,0-33 0,33 2 64,-33-2-128,0 33 192,34-31-160,-34-1 32,0-2 128,34 34-128,-34-31 0,0 31 96,32-33-160,-32 33 160,0-31-160,34 31 64,-34-33 96,0 33-128,34 0 32,0-33 96,-34 1-192,33 32 224,-33 0-128,34-33 0,-34 33 96,0 0-128,34 0 32,-34 0 96,32-32-128,-32 32 128,34 0-128,-34 0 0,34 0 192,-34-31-192,0 31 0,0 0 160,0 0-160,0 0 64,0 0 0,0 0-96,0 0 160,0 0-96,34 0 0,-34 0 96,0 0-96,34 0 32,-34 0 32,0 0-96,0 0 160,0 0-160,0 0 0,0 0 192,0 0-128,0 0 64,0 0 64,0 0-128,0 0 96,0 0-160,-34 0 0,34 0 160,-34 0-128,0 0 0,0 0 64,34 0-96,-32-33 160,-2 33-160,34 0 32,-34 0 160,1 0-192,33 0 32,-34 0 160,34 0-256,0 0 192,-34 0-96,34 0 0,0 0 128,0 0-160,0 0 64,0 0 32,0 0-160,0 0 192,0 0-192,0 0-32,0 0 32,0 0 0,34 0 32,0 0 256,-1 0-288,1 0 192,0 0-64,-2 0-32,-32 0 128,34 0-128,0 0 0,-34 0 128,34 0-160,0 0 96,-2 0-32,-32 0-32,34 0 128,-34 0-160,0 0 0,0 0 192,0 0-224,0 0 128,0 0 0,0 0-96,0 0 256,0 0-320,0 0 64,0 0 160,0 0-160,0 0 0,0 0 0,0 0 32,0 0 0,0 33-33,0-33 65,0 31 129,0 1-161,0 1 64,0-1 0,0 1-96,0 0 192,0-2-128,0 2 0,0-2 192,0 3-192,0-2 96,0-32 0,0 31-160,0-31 224,0 0-192,0 0 32,0 0 128,0 0-96,0 0 0,0 0 64,0 0-736,0 0-1378,-34 0-4036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4-07T18:23:20.73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2326 2349 4420,'0'0'256,"0"0"288,0 0 1058,0 0-865,0 0 224,0 0-321,0 0-127,0 0 63,0 0-127,0 0-65,0 0 513,0 0-128,0 34 63,35-34-127,1 36-225,-1-36 65,1 0-225,-2 36-63,2-36 223,-1 0-320,1 0 96,-1 34-31,-1-34-97,2 0 64,0 0-32,-1 0-128,1 36 160,-36-36-160,34 0 64,3 0 65,-3 0-161,2 0 256,-36 35-224,35-35 0,1 0 160,-36 0-224,35 0 128,-1 0 160,38 0-256,-37 0 193,1 0-161,-2 0-32,1 0 160,37 0-192,-37 36 32,-1-36 192,3 0-288,-3 0 192,2 0-64,0 0-64,-1 0 160,1 0-128,33 0 0,-33 0 128,0 0-128,33 0 64,-32-36 0,33 36-128,-34 0 224,-1 0-224,35-35 32,-35 35 160,1 0-192,0 0 96,-1 0-32,-1-36 0,37 36 64,-35 0-32,-1-34-96,37 34 192,-38 0-96,37-36 1,-36 36 63,1-36-192,0 36 256,-2 0-160,-34-34-128,35 34 320,1 0-224,-1-36 160,35 36-32,-34-35-64,-1 35 128,36-35-192,-35 0 32,0-1 128,-2 36-160,1-36 64,1 36 32,-1-34-96,-35 34 160,36-36-128,-2 36 32,3-36 64,-3 2-128,37-2 32,-71 1 97,36 35-162,0-34 130,-2-3-65,-34 37-33,35-35 162,1-1-161,-1 36-32,-35-34 224,36-2-224,-2 0 128,2 0-96,-36 36-32,35-35 160,1 0-128,-1 35 32,-35-35 64,34 0-96,-34-1 96,0 36-32,38-35-96,-38-1 160,0 2-128,34 34 0,-34-36 160,0 0-160,35 36 64,-35-34-32,0 34 0,0-36 96,36 1-128,-36 35-32,35-35 160,-35-1-128,0 1 96,0-1-96,36 36 32,-36-35 128,0 0-160,34-1 0,-34 36 160,0-34-192,36-2 64,-36 1 96,0 35-160,0-35 224,0-1-192,35 1 32,-35-1 96,0 2-128,0 34 64,36-36 96,-36 0-256,0 36 288,0-34-95,0-2-130,0 1 194,35 35-161,-35-36 64,0 2 32,0-2-96,0 36 96,0-36-32,0 2-32,34-2 128,-34 36-160,0-36 0,0 36 160,0-34-192,0 34 96,0-36 0,0 36-64,0-35 160,0-1-96,0 36-64,0-35 160,0-1-160,0 36 128,0-35-96,0-1-96,0 2 256,0 34-224,0-36 32,-34 36 160,34-36-192,0 1 64,0 35 0,0-35-64,0 0 224,0 35-224,0-35 0,0 35 192,0-36-160,0 36 96,0-35 32,-35 35-128,35-36 160,0 2-192,0-2-32,-36 36 256,36-36-192,0 2 32,0 34 32,0-36-96,0 1 161,-35 35-130,35 0 1,0-35 97,-36 35-98,36-36 1,0 1 161,-34 35-258,34-36 258,0 1-161,-36 35 0,36-35 128,0 35-128,-35-36-32,-1 36 128,36-34-161,-35 34 162,35-36-97,-34 36-1,34-35 130,0 35-129,0-36-33,-38 36 194,38-35-225,-34 35 160,34-35-64,-35 35-64,35-36 192,0 36-160,-36 0-64,36-34 192,-35 34-192,35-36 128,-36 36 0,36-36-129,-34 36 226,34 0-193,-36-34-33,36 34 258,0-36-225,-35 36 64,35 0 32,0 0-96,0 0 192,0-35-160,0 35-97,-36 0 290,36 0-225,0 0 32,0-36 32,-35 36-129,35 0 258,0 0-226,-34 0 33,34-34 225,0 34-226,0 0 65,0 0 33,0 0-130,0 0 258,0 0-225,0 0-33,0 0 226,0 0-194,0 0 1,0 0 128,0 0-192,0 0 160,0 0-192,0 0-64,0 0 160,0 0-224,0 0 96,0 0 127,0 0-223,0 0 352,0 34-128,0 2 64,0-1 96,0 1-96,0-2-64,34 2 160,-34 0-192,0-2 160,0 37-64,35-36-96,-35 1 224,0-36-192,0 35-32,0-35 192,0 36-128,0-36 96,36 34-64,-36-34-32,0 0 160,0 0-192,0 0 64,0 0 257,0 0-225,0 0 96,0 0-32,0 0-32,0 0 224,0 0-192,0 0-128,0-34 224,0 34-256,0-36 96,0 36 0,-36-35-96,36-1 160,0 1-160,0 35 0,0-35 192,0 35-192,0-36 32,-35 36 96,35-34-192,0 34 256,0-36-192,0 36 32,0 0 160,-34-36-160,34 36 0,0 0 96,0-34-160,0 34 160,0 0-128,0 0 0,0 0 128,0 0-160,0-36 64,0 36 96,0 0-160,0 0 160,0 0-96,0 0 0,0 0 128,0 0-160,0 0 0,0 0 192,0 0-224,0 0 160,0 0-64,0 0-96,0 0 224,0 0-192,0 0 32,0 0 128,0-35-192,0 35 128,0 0 0,0 0-96,0 0 192,0 0-192,0 0-32,0 0 256,0 0-192,0 0 32,0 0 0,0 0-96,0 0 224,0 0-160,0 0-64,0 0 224,0-36-192,0 36 64,0 0 32,0 0-128,0 0 192,0 0-128,0 0-32,0 0 160,0 0-160,0 0 32,0 0 96,0 0-256,0 0 224,0 0-224,0 0-32,34 0 160,-34 0-65,35 0 129,1 0 65,-1 0-162,35 0 226,-34 36-161,-1-36-33,1 0 162,-1 0-97,-1 0-32,4 0 192,-38 0-256,34 0 192,-34 0-64,0 0-64,0 0 128,0 0-128,0 0 32,0 0 128,0 0-224,0 0 128,0 0-64,0 0-32,0 0 160,0 0-128,0 0-96,0 0-193,0 0-800,0 0-512,0 0-1634,0 35-1442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4-07T18:23:32.85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 2435 4548,'0'0'64,"0"0"1025,0 0 320,0 0-480,0-25-64,0 25-321,0 0 161,0-25-224,18 25 223,-18 0-95,0-24-1,0 24-191,0-26-1,0 26-224,18-25 65,-18 25-1,0-25-96,0 25 32,0-25 64,18 25 1,-18-26 31,18 26 0,-18-24-128,0 24 33,0-25-129,18 0 0,-18 25-64,18-26 0,0 26 64,-18-24-64,18 24 0,-18-25 96,0 25-96,18 0 32,0-26-32,0 26 0,1-24 0,-19 24 0,18-26-32,0 26 128,-1-25-160,1 25 64,1-25 64,-2 25-128,2-25 160,-2 25-96,2 0-32,-2-25 64,2 25 0,-1 0-32,0-25 32,0 25-32,-1 0 96,2-26-96,-1 26 0,-18-24 64,18 24-32,0 0 32,0-26 0,0 26-64,0-24 128,0 24-160,18 0 96,-17-25 33,-2 25-65,1 0-32,0-26 128,1 26-64,-1-25 32,-1 25-32,1 0-64,1-25 96,17 25-32,-19 0-64,2-25 160,-1 25-192,0-25 128,0 25-64,-1 0 0,2-24 64,17 24-64,-18-26 0,0 26 65,18 0-1,-18-25 64,0 25-128,0-26 32,1 26 32,-19 0-64,17-24 0,2 24 128,16-26-128,-16 2 32,-1 24 0,0-26-128,-1 26 160,19-25-128,-17 25 32,-1-24 64,0 24 0,0-26-31,-18 26 31,18-26-64,0 26 96,0-24-128,18-1 32,-18 25 64,0-25-96,-18 0 64,18 25 0,1 0-32,-2-26 32,-17 26-32,19-25 32,-2 25 32,-17-24-64,18-1 0,0 25 32,0-26-64,1 1 64,-1 25-32,-18-25 0,18 25 96,-18-25-32,17 0 0,-17 25 32,19-25-96,-1 0 96,-18 0-64,18-1-32,0 2 64,-1-1-96,2-1 64,-1 2 0,-18-2-32,18 1 64,-18 25-32,18-25 97,-18 0-33,18 0-32,-18 0 0,19 0 64,-19 0-96,17-1-32,-17 0 64,18 26-64,-18-23 96,18 23-64,-18-26 0,0 26 64,0-25-96,19 0 96,-19 25-64,0-25-32,0 0 129,18 25-129,-18-26 64,0 2-32,0-1-64,0-1 96,17 26-64,-17-24 0,0-2 96,0 26-96,0-24-32,0-2 64,0 26-64,0-25 32,0 25 32,0 0-64,0 0 96,0 0-96,0-25 64,0 25 32,0 0-128,0 0 64,0-26 32,0 26-64,0-23 64,0 23-64,0 0 32,0-26 64,0 26-96,0 0 64,0-25 0,0 25-96,0-25 96,0 25-32,0-25 0,0 25 64,0 0-64,0 0-32,0 0 128,0 0-96,0 0-32,0 0-64,0 0-32,-17 0 192,17 0-96,-18 0 0,-1 25 64,1 0-64,0-25 0,1 25 64,-2 1-64,1-26 96,18 23-96,-18 3 32,18-26 32,-18 25-64,18-25 0,0 0 0,0 0-32,0 0 0,0 0 31,0 0-63,0 0 128,0 0-64,18 0 32,0 0 32,0-25-96,1 25 160,-2-26-128,1 3-32,0 23 160,1-26-128,-1 26 0,-18 0 96,17-25-96,-17 25 96,0 0-96,0-25 32,0 25 161,0 0-129,18 0-64,-18 0 128,0 0-192,0-25 160,0 25-64,0 0-32,0 0 96,0 0-64,0 0-32,0 0 96,0 0-96,0 0 96,0 0 0,0 0-64,0 0 96,0 0-96,0 0-32,0 0 32,0 0-128,18 0 160,1 0-32,-2 0 32,1 25 64,1 0-64,-1-25 0,0 25 64,0-25 0,-1 26 32,2-3 64,-19 3-31,18-1-1,-1-25-128,-17 0-32,0 25 96,0-25-96,19 0 64,-19 0-32,0 0-160,18 0-545,-18 26-736,18-26-1346,-1 0-2498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4-08T02:13:10.676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177 971 1249,'0'0'1249,"0"0"1057,0 0-544,0 0 704,0 0-160,0 0-704,0 0-33,-40 0-448,40 0-608,0 0-33,-41 0 97,41 0-289,-41-41-64,41 41-160,-40-39 64,40-2-128,0 1-64,0-41 64,0 38-32,0-36-96,40-1 256,1-1-160,0 1 0,-1 40 96,40-41-128,-40 40 128,1 1-96,0-1 0,-41 0 128,0 41-160,0 0 32,0 0 32,0 0-96,0 0 128,0 0-64,0 0-32,0 0 160,0 0-160,0 0-96,0 0 224,0 0-96,-41 0 64,0 0-96,1 0 0,-1 41 128,2-41-128,-1 0-32,40 41 192,-41-41-160,41 0 96,0 0-32,0 0-64,0 0 32,0 0-96,0 0-193,0 0 97,41 0 128,-1 0 32,-1-41 96,42 0-96,-40 41 160,0-39-128,-2 39 0,-39 0 96,40-43-96,-40 43-64,0 0 128,0 0-128,0 0 128,0 0-96,0 0-64,0 0 128,0 0-128,0 43 96,0-43 160,0 39-32,0 2 32,0 0-64,0-1 128,0 40-32,0-38-160,0-2 0,0-1 128,0-39-224,0 41 128,0-1-416,41-40-2210,0 0-5510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4-08T02:19:10.915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0 201 5413,'0'0'768,"0"0"610,0 0 223,0 0-928,0 0-65,41-40-319,-2 40-33,42-41-256,0 2 0,1 39 192,-43-41-224,1 0-64,-40 41-449,41 0-1248,-41 0-1667</inkml:trace>
  <inkml:trace contextRef="#ctx0" brushRef="#br0" timeOffset="-423.0242">0-82 5829,'0'-39'64,"41"-2"-32,-41 41 2082,0 0-384,0 0-673,0 0-481,0 0-448,0 0 1,0 0-1,0 41 128,39 38 449,-39-38-449,0 41-128,0-43 96,0 42-192,0-40 160,0 1-192,0-4 64,0 3 65,0-41-194,0 41 98,0-41 31,0 0-32,0 0 352,0 0-352,0-41-128,0 0 224,0 3-192,0-4 64,0 1 32,0-40-64,42 42 128,-42-43-96,0 41 32,0 1 192,39 1-32,-39-2 97,0 0 319,41 1-191,-41-1 31,0 41-31,0 0-161,0-39-32,0 39-224,0 0-64,0 0 160,0 0-192,0 0-32,40 0 128,-40 39-32,41 2 160,0-1-160,-2 42 0,-39-43 160,40 42-160,-40-40 32,41 0 32,-41-2-96,41-39 160,-41 41-128,40-41 0,-40 40-160,0-40-1025,0 0-449,0 0-288,0 0-1121,0 0-4516</inkml:trace>
  <inkml:trace contextRef="#ctx0" brushRef="#br0" timeOffset="922.0523">727-243 6117,'0'-41'673,"0"41"1345,0-39 1217,0 39-1345,0 0-801,0 0 0,0 0-609,0 0-384,0 0 32,0 0-256,0 0 0,0 0 192,0 39-96,40 2 320,-40-1-159,0 1-1,41 39 160,-41-40-192,0 1 64,0 0-64,39 0-160,-39-2 160,0 2-128,0-41 0,0 0 160,0 0-128,0 0 97,0 0 287,0 0-192,0 0 32,0 0-224,0-41-64,-39 41 128,39-39-224,-41-2 32,41-41 160,0 42-160,0 1 160,0-2-64,0-40 32,0 40 96,0 2-192,0-2-32,0 41 256,0-41-224,0 41 32,41 0 32,-41-40-160,39 40 192,-39 0-129,41 0 65,-1 0 160,-40 0-160,41 0 32,-1 0 0,-40 0-160,41 40 192,-41 1-128,0-41 0,0 41 192,0-2-192,0 2 32,0-1 96,0-40-289,-41 41 129,41 0-256,-40-41-65,40 39 289,-41-39-96,41 0 160,0 0 192,0 0-128,0 0 160,0 0-128,0 0-32,0 0 64,0 0-224,41-39 128,-1 39 128,40-41-96,-39 0 96,40 41-64,-40 0-65,-41 0 97,40 0-192,-40 0 0,0 0 352,39 0-192,-39 41 32,0 0 0,0-41-96,0 39 256,-39 1-192,39 1-64,-81-41 320,40 41-256,1 0 96,-1-41 65,2 39-258,-2-39 290,41 0-161,-40 0-32,-1 0 96,41 0-417,0 0-672,0 0-1121,0 0-3267</inkml:trace>
  <inkml:trace contextRef="#ctx0" brushRef="#br0" timeOffset="1636.0926">1494-323 3010,'0'-41'481,"-41"0"2434,41 41-481,0-40-833,0 40-383,0 0-193,0 0-225,0 0 33,0 0-192,0 0-385,0 0-128,0 0-160,0 0-96,0 0 224,0 0-96,41 81-32,-41-40 160,40-2-128,-40 2 64,0-1-64,39 1 0,-39 0 160,41-41-224,0 39-32,-41-39 224,40 40-96,1-40 32,-2 0 0,-39 0-64,42-40 257,-42 40-193,39-39-32,-39-2 160,0 0-192,0 1 32,41-40 32,-41 39-32,0 0 545,0-40-289,0 41 64,0-1 1,0 0-289,0 41 64,0-39 32,-41 39-256,41 0 160,0 0-128,0 0-32,0 0-321,0 0-1152,0 0 191,0 0-832,0 39-1281,0 2-2979</inkml:trace>
  <inkml:trace contextRef="#ctx0" brushRef="#br0" timeOffset="-423.0242">0-82 5829,'0'-39'64,"41"-2"-32,-41 41 2082,0 0-384,0 0-673,0 0-481,0 0-448,0 0 1,0 0-1,0 41 128,39 38 449,-39-38-449,0 41-128,0-43 96,0 42-192,0-40 160,0 1-192,0-4 64,0 3 65,0-41-194,0 41 98,0-41 31,0 0-32,0 0 352,0 0-352,0-41-128,0 0 224,0 3-192,0-4 64,0 1 32,0-40-64,42 42 128,-42-43-96,0 41 32,0 1 192,39 1-32,-39-2 97,0 0 319,41 1-191,-41-1 31,0 41-31,0 0-161,0-39-32,0 39-224,0 0-64,0 0 160,0 0-192,0 0-32,40 0 128,-40 39-32,41 2 160,0-1-160,-2 42 0,-39-43 160,40 42-160,-40-40 32,41 0 32,-41-2-96,41-39 160,-41 41-128,40-41 0,-40 40-160,0-40-1025,0 0-449,0 0-288,0 0-1121,0 0-4516</inkml:trace>
  <inkml:trace contextRef="#ctx0" brushRef="#br0" timeOffset="922.0523">727-243 6117,'0'-41'673,"0"41"1345,0-39 1217,0 39-1345,0 0-801,0 0 0,0 0-609,0 0-384,0 0 32,0 0-256,0 0 0,0 0 192,0 39-96,40 2 320,-40-1-159,0 1-1,41 39 160,-41-40-192,0 1 64,0 0-64,39 0-160,-39-2 160,0 2-128,0-41 0,0 0 160,0 0-128,0 0 97,0 0 287,0 0-192,0 0 32,0 0-224,0-41-64,-39 41 128,39-39-224,-41-2 32,41-41 160,0 42-160,0 1 160,0-2-64,0-40 32,0 40 96,0 2-192,0-2-32,0 41 256,0-41-224,0 41 32,41 0 32,-41-40-160,39 40 192,-39 0-129,41 0 65,-1 0 160,-40 0-160,41 0 32,-1 0 0,-40 0-160,41 40 192,-41 1-128,0-41 0,0 41 192,0-2-192,0 2 32,0-1 96,0-40-289,-41 41 129,41 0-256,-40-41-65,40 39 289,-41-39-96,41 0 160,0 0 192,0 0-128,0 0 160,0 0-128,0 0-32,0 0 64,0 0-224,41-39 128,-1 39 128,40-41-96,-39 0 96,40 41-64,-40 0-65,-41 0 97,40 0-192,-40 0 0,0 0 352,39 0-192,-39 41 32,0 0 0,0-41-96,0 39 256,-39 1-192,39 1-64,-81-41 320,40 41-256,1 0 96,-1-41 65,2 39-258,-2-39 290,41 0-161,-40 0-32,-1 0 96,41 0-417,0 0-672,0 0-1121,0 0-3267</inkml:trace>
  <inkml:trace contextRef="#ctx0" brushRef="#br0" timeOffset="5059.2892">3874-928 5861,'0'-41'64,"0"41"2210,-40-40 417,40 40-1026,0 0-223,0 0-161,0 0-192,0 0-288,0 0-577,0 0-256,0 0 64,0 0-192,0 0 160,0 40 96,0 1-160,0-1 192,0 40-96,40-39-96,-40-1 192,0 1-160,0 0 32,0-2 128,39 2-256,-39-41 288,0 41-160,0-41 0,0 0 128,0 0-64,0 0 161,0 0 159,0 0-416,0-41 160,0 0-128,0 2-32,0-2 128,0 0-128,0 1-32,0-1 288,0 41-352,0-39 256,0-2-96,41 41-32,-41-40 224,0 40-192,0 0-32,0 0 161,0 0-257,0 0-65,41 0 65,-41 0 64,40 40 160,1 1-192,-1-2-32,-40 2 224,41-41-160,-2 40 32,-39-40 64,0 41-160,41-41 192,-41 0-128,0 0 64,0 0 161,0 0 95,0 0 449,0 0-225,0-41-352,0-40 64,0 42-160,0-2-32,0-40 161,-41 41-193,41-3 32,0 5 96,-39-3-224,39 41 160,0-39-128,-41 39-737,41-41-961,0 41-3363,41 0-7366</inkml:trace>
  <inkml:trace contextRef="#ctx0" brushRef="#br0" timeOffset="2276.1302">2179-608 5573,'-40'0'576,"40"0"1987,0 0 63,0 0-800,0 0-577,0 0-384,0 0-385,40 0-255,-40-39 63,41 39-192,-2-41-64,42 0 96,-40 41-128,0-40 0,40 40 64,-42-41-160,-39 41 192,40 0-128,-40 0 0,0 0-64,0 0-384,0 0-161,0 0 0,0 0 65,-40 0 480,40 0 32,-39 0 0,39 0 224,-41 41-224,1-41-32,-1 0 224,0 40-160,2-40 32,39 0 0,0 41-160,0-41 128,0 0-193,0 0 65,0 0 288,0 0 0,0 41 321,0-41 31,39 39-95,2 2 159,-41 0-159,41-1-1,-41 1 32,40-1-224,-40-40-63,0 41 159,0 0-320,0-41 224,0 39-64,0-39-96,0 41 128,0-41-192,0 0-288,0 0-2274,41 0-4261</inkml:trace>
  <inkml:trace contextRef="#ctx0" brushRef="#br0" timeOffset="3620.2071">2945-767 2818,'-39'0'1153,"39"0"641,-41 0 160,1 0-641,40 0 160,0 0-255,0 0-450,0 0-351,0 0 319,0 0 1,0 0 256,0 0 0,0-41-352,40 41-225,1 0-64,-2-39-352,3 39 96,-3 0-64,2 0-64,40-41 129,-40 41-130,-41 0-287,0 0-192,0 0-577,0 0 480,0 0-672,0 0-705,-41 0 609,41 0-33,-41 41 225,1-41 1057,40 0 32,0 0 192,0 0 353,0 0 191,-41 0 481,41 0-224,0 0 64,0 0 160,0 0-224,0 0 64,0 0-64,0 0-385,0 0 33,0 0-481,0 0-224,0 0 95,0 39 33,0 2 289,0-1 319,0 42-352,0-43 161,41 43-321,-41-43 96,0 2 32,0 40-288,0-40 96,0-2 128,0-39-256,40 41 288,-40-41-192,0 0-192,0 0-705,0 0-993,41 0 33,-41-41-1923,41 2-3331</inkml:trace>
  <inkml:trace contextRef="#ctx0" brushRef="#br0" timeOffset="4162.2368">3349-767 4548,'0'0'704,"0"-41"1859,0 41-577,0 0-833,0 0-320,0 0-193,0 0 65,0 0-257,0 0-287,0 0-226,0 0-31,0 41 321,0-1-193,0 1-32,0 39 96,41-39-192,-41 0 192,39-2-160,3 2 32,-42-1 160,39 1-128,2-41 0,-41 0 160,41 0 0,-41 0 224,40 0 193,-40-41 160,41 1-161,-41-1-384,0 2 97,0-43 63,0 43-160,0-43-96,0 42 193,0-1-129,-41 2 32,41 39-224,-40-41-32,-1 1 192,0 40-256,2 0-225,-3-41-896,3 41-544,-2 0-994,41 0-2370</inkml:trace>
  <inkml:trace contextRef="#ctx0" brushRef="#br0">0 201 5413,'0'0'768,"0"0"610,0 0 223,0 0-928,0 0-65,41-40-319,-2 40-33,42-41-256,0 2 0,1 39 192,-43-41-224,1 0-64,-40 41-449,41 0-1248,-41 0-1667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3-06T18:00:29.337"/>
    </inkml:context>
    <inkml:brush xml:id="br0">
      <inkml:brushProperty name="width" value="0.06667" units="cm"/>
      <inkml:brushProperty name="height" value="0.06667" units="cm"/>
      <inkml:brushProperty name="color" value="#D6006B"/>
      <inkml:brushProperty name="fitToCurve" value="1"/>
    </inkml:brush>
  </inkml:definitions>
  <inkml:traceGroup>
    <inkml:annotationXML>
      <emma:emma xmlns:emma="http://www.w3.org/2003/04/emma" version="1.0">
        <emma:interpretation id="{7BA9E0C0-3CDB-440C-920C-D1510346AFA1}" emma:medium="tactile" emma:mode="ink">
          <msink:context xmlns:msink="http://schemas.microsoft.com/ink/2010/main" type="writingRegion" rotatedBoundingBox="4569,11686 563,10474 1627,6957 5634,8169"/>
        </emma:interpretation>
      </emma:emma>
    </inkml:annotationXML>
    <inkml:traceGroup>
      <inkml:annotationXML>
        <emma:emma xmlns:emma="http://www.w3.org/2003/04/emma" version="1.0">
          <emma:interpretation id="{4FDE8CA0-3B2F-49D7-B497-01E0DBDD4632}" emma:medium="tactile" emma:mode="ink">
            <msink:context xmlns:msink="http://schemas.microsoft.com/ink/2010/main" type="paragraph" rotatedBoundingBox="4569,11686 563,10474 1627,6957 5634,81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977928-3D08-4D68-99DE-0E29C14EA4A2}" emma:medium="tactile" emma:mode="ink">
              <msink:context xmlns:msink="http://schemas.microsoft.com/ink/2010/main" type="line" rotatedBoundingBox="4569,11686 563,10474 1627,6957 5634,8169"/>
            </emma:interpretation>
          </emma:emma>
        </inkml:annotationXML>
        <inkml:traceGroup>
          <inkml:annotationXML>
            <emma:emma xmlns:emma="http://www.w3.org/2003/04/emma" version="1.0">
              <emma:interpretation id="{16983029-E81B-4281-BB53-D63CF303686F}" emma:medium="tactile" emma:mode="ink">
                <msink:context xmlns:msink="http://schemas.microsoft.com/ink/2010/main" type="inkWord" rotatedBoundingBox="4569,11686 563,10474 1627,6957 5634,8169"/>
              </emma:interpretation>
              <emma:one-of disjunction-type="recognition" id="oneOf0">
                <emma:interpretation id="interp0" emma:lang="en-US" emma:confidence="0">
                  <emma:literal>O</emma:literal>
                </emma:interpretation>
                <emma:interpretation id="interp1" emma:lang="en-US" emma:confidence="0">
                  <emma:literal>0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@</emma:literal>
                </emma:interpretation>
                <emma:interpretation id="interp4" emma:lang="en-US" emma:confidence="0">
                  <emma:literal>C</emma:literal>
                </emma:interpretation>
              </emma:one-of>
            </emma:emma>
          </inkml:annotationXML>
          <inkml:trace contextRef="#ctx0" brushRef="#br0">2056 154 1217,'0'36'1345,"0"-36"-1281,0 0 1089,-34 0-32,34 0 288,0 0 33,0 0-257,-37 0-320,37-36-289,0 36 33,0 0-257,0 0 353,-34 0 0,34-35-193,-36 35 385,36 0-513,-35 0-224,-1-35 449,1 35-385,1 0-32,-2 0 97,0 0-321,1 0 384,-1 0-288,2 0 96,-1 0 128,-1 0-191,1 0-33,-1 0 256,36 0-320,-36 0 352,1 0-224,1 0-128,-2 0 193,36 35-225,-35-35 32,-1 0 192,-33 35-256,33-35 192,0 36-96,1-36-32,-1 35 224,1-35-288,-1 0 0,2 36 256,34-36-224,-35 0 128,35 0 32,0 0-160,0 0 288,0 34-384,-36-34 32,36 0 352,-36 36-320,1-36 96,35 36 33,-36-2-162,36-34 290,-34 36-257,34-36-33,-35 35 322,-1-35-289,36 35 160,-35-35 64,-1 36-288,36-36 320,-34 35-256,34-35-64,-36 34 352,1 2-288,35 0 96,-36-36 32,36 36-256,-35-36 416,35 34-320,-36-34 32,36 36 256,-35-36-256,35 35 64,-34-35 64,34 36-192,-36-1 288,36-35-192,-36 36-32,36-1 224,0-35-256,0 36 32,-35-36 192,35 34-256,0-34 256,-36 36-128,36 0-64,-34-2 224,34 2-224,-37-36 0,37 36 224,0-2-288,0 2 224,-34-1-128,34 1-32,0-2 224,0 2-224,0 0-32,0-2 256,0 2-288,-35-1 192,35 1-96,0-1-32,0 0 256,0-35-320,0 36 0,0-2 320,0 2-288,0-1 128,0 1-64,0-1-64,0 0 288,0 1-320,0 0 0,0-2 352,0 2-320,0-2 128,0 2-32,35 0-128,-35-36 288,0 35-256,0 0-32,0-35 320,34 35-320,-34 1 160,0-36 64,37 36-288,-37-2 352,0 1-256,34 1 64,2-1 160,-36 1-224,35 0 64,-35-1 96,36 0-224,0 0 288,-36 2-192,34-37 0,-34 35 224,35-35-256,1 34 32,-36 2 192,35-36-256,-35 34 256,36 2-160,-1 0-32,1-1 192,-2 0-224,2 1 32,-1-1 224,1 1-288,-1-2 224,-35-34-96,34 0-96,-34 36 224,36-36-224,-36 0 64,35 35 128,1 0-160,0-35 128,-1 36-64,-1-36-96,2 35 320,-1 1-352,1-36 32,-1 34 224,-35-34-192,36 0 32,0 36 64,-2-36-96,1 36 256,1-36-256,-1 34-64,1-34 320,-2 36-256,1-36 64,1 0 32,0 35-96,-1-35 192,1 0-224,-1 0 0,35 35 288,-35-35-224,37 0 32,-38 0 96,37 0-224,-36 0 288,1 0-256,-36 36 32,34-36 224,3 0-256,-3 0 64,2 0 128,35 0-256,-36 0 320,-1 0-224,37 0 32,-35 0 160,-36 0-192,36 0 32,-2 0 128,-34 0-224,37 0 256,-3 0-128,37 0-128,-37 0 288,3-36-224,33 36-32,-35 0 224,1 0-256,-1 0 224,-35 0-128,34-35-64,2 35 256,-1 0-256,1 0 0,-36 0 224,70-35-224,-33 35 160,-3-36-64,1 36-96,1 0 224,35-34-224,-37-2 32,2 36 160,-36-36-160,35 36 64,1-34-32,-1 34-96,1-36 288,-2 36-288,2-35-32,-1-1 320,1 1-288,-1 0 96,1 35 32,-2-36-64,1 2 224,-35-2-224,36 1-32,-1-1 320,-35 1-288,36 0 96,0-1 0,-36 0-96,34-34 192,1 36-192,1-1 0,-36-2 224,35 2-160,-35 0 96,36 0 96,-36-1-288,0 0 352,35-35-159,-35 36-130,0 1 258,35-38-225,-35 37 32,0-35 224,35 34 0,-35 0-32,0 2-160,0-2 193,0 2 95,0-2-416,0 0 224,0 1 225,0 0-482,0-36 258,0 35-225,0 2 31,0-37 194,0 36-161,-35-1-32,35-35 256,0 37-288,-35-2 192,35 0-64,0-34-128,0 35 256,-35-35-256,35 34 0,0 0 160,-36-34-160,36 34 128,-35 2-64,-1-37-32,1 35 192,35 1-288,-34-1 32,-2 1 320,36-1-288,-36 36 96,1-34-32,-1-2-64,1 0 256,1 0-288,-2 2-64,1 34 384,-1-35-288,-35-1 96,37 1-64,-2 35-32,1-35 224,-36-1-256,71 2 0,-36 34 288,2-36-256,-2 36 64,1 0 64,-1-36-224,1 36 288,1-34-224,-3 34 64,-33-36 160,34 1-224,1 35 96,-35-36 64,35 1-192,-1 35 256,36 0-192,-35-35 0,-1 35 224,36 0-288,-34 0 64,34-36 192,-37 36-320,3 0 320,-2 0-224,1-36-32,1 36 288,-3 0-352,-33 0 96,34 0 192,1 0-224,-1 0 96,2 0-160,-1 0-321,-1 0 65,1 0-705,-1 0-33,2 0-127,-3 36-993,3 0-609,-37-1-2434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4-08T02:19:28.06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 21 3619,'0'0'801,"0"0"1601,0 0-768,0 0-385,0 0-256,0 0-97,0 0-255,0 0-128,0 0 127,0 0-159,0 0-1,0 0-160,0 0-127,0 0-97,0 0-64,0 0-32,0 0 64,0 0 96,40 0 256,-1 0-159,-39 0-65,82 0 128,-42 0-192,1 0-64,-2 0 64,3 0-96,-3 0 64,2 0-64,40 0-32,-40 0 97,-2 0-97,1 0-32,1 0 96,40 0-64,-42 0 0,2 0 0,-1 0 96,42 0 96,-43 0-64,3 0-64,-3 0 64,1 0-32,1 0-96,0 0 64,38 0-96,-38 0 64,0 0-32,-1 0-32,1 0 64,-2 0-32,1 0 32,1 0 0,0 0-64,-1 0 64,-1 0-64,4 0 32,-4 0 32,1 0-32,1 39-32,0-39 64,-1 0-32,40 0 0,-40 41 32,1-41-64,0 0 64,-1 0-32,1 0-64,-2 40 128,1-40-64,1 0 0,0 0 0,38 0 0,-38 41 32,0-41-64,-1 0 32,1 0 64,-41 0-96,41 0 0,-41 0 64,0 0-32,38 41 0,3-41 32,0 0-64,-1 39 64,1-39-32,0 0 0,-1 0 0,-40 0 0,39 41 33,-39-41-33,41 0-65,-41 0 97,40 0-32,-40 0 0,41 41 65,0-41-130,-41 0 130,39 0-65,1 0 0,-40 0 32,0 0-32,0 39 64,0-39 32,0 0-32,0 0 32,0 0-32,0 0 32,0 0 96,0 0-96,0 0 32,0 0 1,0 0-33,0 0-96,0 0-929,0 0-2338,-40 0-4036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4-08T02:19:29.192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402-1 6245,'0'0'769,"-42"0"897,42 0-321,0 0-897,0 0 161,-39 0-353,-2 0 257,1 43 127,40-43-159,-41 40-1,0-40-127,2 41-97,39-41-64,-40 0-32,40 40 128,0-40 33,-41 0-33,41 0-32,0 0-224,-40 0 32,40 41 0,0-41-32,0 0 32,0 0-64,0 0 0,0 0 129,0 0-1,0 0 160,0 0 32,0 0 1,0 0-1,0 0-160,0 0 0,0 0-32,0 0-96,0 0 32,0 0 33,0 0-97,0 0 0,0 0 0,0 0-65,0 0 97,0 0-32,0 39 97,0-39 63,40 0-96,1 0 0,-41 41 32,40-41-96,-1 40 96,2-40-64,0 41-64,40 0 224,-42-2-192,42-39 32,-40 41-32,-41-41 0,40 41 32,-40-41 0,41 0-32,-41 39 32,0-39 0,41 41-64,-41-41 64,0 0 0,39 0 0,-39 40-32,0-40-352,0 0-641,0 0-1313,0 0-4613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4-08T02:19:34.363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79 1898 2786,'0'0'1313,"0"0"449,0 0 1121,0 0-1282,0 0-640,0 0-288,0 0-193,0 0-127,0 0 63,0 0 161,0 0-1,0 0 65,0 0 288,-39 0-801,39-41-96,0 2 192,0-2-352,-41 0 416,41-39-320,0 39 32,0 1 32,0-40-96,41-2 128,-2 1-32,-39 1-64,40 0 64,1-1 128,0-1-160,-1 2 128,-1-1-128,42 1 129,-40 0-97,0-1-129,40-1 194,-42 2-65,1-1 0,42 1 64,-42-2-32,-1 43-64,-39-2 96,41 1-64,-41-1 96,0 41 64,0 0-96,0 0 64,0-41-63,0 41-1,0 0 64,0 0 0,0 0 192,0 0-63,0 0-97,0 0 96,0 0-96,0 0 32,0 0 33,0 0-257,-41 0 0,2 0 0,-1 0 0,-1 0 32,-40 0-32,1 41-64,40-41 96,-42 41-128,82-41 160,-40 40-64,40-40 0,0 0 32,0 0-128,0 0 64,0 0 64,0 0-97,0 0-31,0 0 0,0 0-160,0 0 256,40 0-64,1 0 32,40 0 128,-40-40-96,38 40 32,3-41 64,-42 41-160,-1-41 128,2 41-32,-41 0-64,0 0 96,0 0-64,0 0 32,0 0 96,0 0-96,0 0 193,0 0-1,0 0-64,0 0 0,0 0-96,0 0-32,0 0-64,41 0-64,-41 41 416,0 40-256,40-1 161,-40 2 31,0-2-160,41-40-96,-41 42 128,41-43-96,-41-39-32,0 41 0,0-41 0,0 0 160,0 0-512,0 0-737,0 0-769,0-41-4292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4-08T02:19:36.191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164 114 1633,'0'0'993,"0"-41"833,0 41-1,0-39 546,0 39-129,-41 0-481,41-41 129,0 41-32,0 0-224,0 0-449,0 0-513,0 0-319,0 0-193,0 0-288,0 41 96,0-2 352,0 2-192,0 81 192,0-43-31,41 1-193,-41 42 32,0-42-96,0-37 0,0 36-32,0-39 32,0-40 64,0 0-96,40 0-32,-40 0-96,0 0 0,0 0-32,0-40 192,-40 0-192,40-42 224,-41 2-161,41 40 97,-41-42 129,41 42-129,-40 0 32,40 0-32,-41 1-64,41-2-33,0 0 97,0 1 97,0-1-1,0 2 64,0 39-32,0 0 64,0 0-128,0 0-64,0 0-160,0 0 96,81 0 352,-40 39-96,40 42-128,-1-40 129,-40 0-65,42-2-32,-43 41 64,1-40-96,1 1 0,-41 0-64,41-1 32,-41-40-64,0 41-576,40-41-546,-40 39-255,0-39-897,0 0-865,0 0-2050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4-08T02:19:36.435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80 244 12043,'-41'0'448,"0"0"1218,41 0-97,0 0-1184,0 0-97,0 0-160,0 0-160,0 0-192,41 0 384,0-41 128,38 41-160,-38-40-31,40-1-258,-40 0-1216,-2 0-2467,1 1-7398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4-08T02:19:37.46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-5 121 6534,'0'-80'5060,"0"80"-4675,0 0 2081,0 0-832,0 0-673,0 0-129,0 0-447,0 0-321,0 0-128,0 0 544,41 40-159,0 0-129,-1 41 64,1-40-160,-2 39-64,2-40 0,-41 1-64,0 39 96,0-40 32,0 0-128,0-40 0,0 41-64,0-41-64,0 0 160,0 0 0,0 0-192,0 0 192,0-41-32,-41 1-64,41 40 128,-39-40-32,39 1 32,-41-2-32,41-40 32,0 40 32,-40 2 0,40-2 0,0 0 32,0 1-32,0 0 0,0 0 0,0 40 0,0-41 64,0 41-128,40 0-64,-40 0 32,41 0 0,-2 0 64,2 0-96,-1 0 32,1 0 32,-1 0-128,-40 41 0,0-1 128,0 0 32,-40 41-224,-1-1-289,1 1-416,-1-40-256,41 0-32,0-41 224,0 39 577,0-39 192,0 0 160,0 0 32,0 0 32,0 0 128,0 0-64,0 0-32,41-39 128,-1-2-32,1 41 97,38-41 127,-36 1 129,-4 40-33,-39 0-224,40 0-96,1 0-160,-41 0-32,41 0 128,-41 40-64,40 1-64,-40-41 129,0 41-162,0-2 226,0-39 383,-40 40 225,-1 0-353,0 1-224,-38 0-95,36-41-1,43 41-64,-39-41-128,39 0-1025,0 0-1090,0-41-735,0 0-5062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4-08T02:20:55.210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-2136-894 10217,'0'-29'1121,"0"29"160,0-27 962,0 27-674,0 0-192,-28-28-352,28 28-160,0 0-96,0 0-257,0 0-31,0 0-417,0 0-32,0 0 0,0 0-32,0 28 384,28-1 33,0 30-225,28-1 224,28 27-288,27-26 1,2 26 63,-2 1-224,29-29 160,-1 29-160,2-28 32,-30 1 128,1-2-160,-1-25 32,-27 24 96,-27-54-192,-30 29 160,1-29-64,0 0-64,0 0 224,-28 27-224,28-27-32,-28 0 192,0 0-192,28 0 128,-28 0-96,0 0 0,0 0 64,0 0-160,0 0-33,0 0 161,0 0-224,0 0 96,0 0-96,0 0 32,0 0 224,0 0-129,0 0 33,0 0 256,0 0-224,0 0 96,0 0 0,0 0-96,0 0 128,0 0-192,0 0 0,0 0 224,0 0-192,0 0 96,0 0 64,0 0-192,0-27 128,0-2-64,0 29-64,-28-28 160,0 2-160,28-4 96,-28 30 96,0-27-160,28 27 160,-28-28-64,28 28-64,-27-29 160,27 29-128,-29-28 0,1 28 160,28 0-160,0 0 192,0 0-160,0 0-96,0 0 128,0 0-192,0 0 0,0 0 320,28 28-256,-28 1 160,56-1-32,-28-28-64,0 27 160,0 3-128,0-30-96,0 26 256,-28-26-224,27 0 96,-27 28-32,0-28-32,28 0 96,-28 0-160,0 0-32,0 0 160,-28 0-96,28 29 96,-55-29 32,27 27-64,-28 29 96,1-28-96,26 0-32,-27 1 224,28 25-128,0-25 224,-27-1 33,55-1-289,-28-27 128,28 0-128,0 0-64,0 0 288,0 0-352,0 0-929,0 0-1697,28 0-4806</inkml:trace>
  <inkml:trace contextRef="#ctx0" brushRef="#br0" timeOffset="1309.0736">100-251 11114,'0'-57'288,"0"57"1282,0-27 704,0-2-769,0 29-384,0 0-256,0 0-512,0 0-289,0 0 0,0 0-160,0 0 224,0 56 128,0-28-64,0 29 225,-28 0-193,28-3-64,-29 2 32,1 0 0,28-28 32,-28 0-127,28 1-161,-27-2 288,27 0-288,0-27 64,0 0 128,0 0-160,0 0 352,0 0-64,0 0-31,0 0-97,0-27-192,27 0 32,1-2 160,0-27-256,1 0 224,-29 29-96,28-30-96,-28 31 224,27-31-160,-27 29-32,28-1 160,-28 1-192,0 28 160,28 0-32,-28-27-64,0 27 160,0 0-192,0 0-96,0 0 128,0 0-257,0 27 289,0 1 64,28 1-96,-28 26 192,28 1-160,-28-28 32,27 28 161,1 0-193,-28-28 64,28 29-64,1-30-32,-29 0 160,0 2-96,28-29-96,-28 28 64,0-28-321,0 0-127,0 0-193,0 0-736,0 0-1153,-28-28-1250,-1-1-3587</inkml:trace>
  <inkml:trace contextRef="#ctx0" brushRef="#br0" timeOffset="1542.0878">15 0 4099,'-28'0'6599,"28"0"-6311,0 0 1442,0 0-673,0 0-897,28 0 64,29 0-96,-2 0 32,-27 0-32,28 0-96,-1 0 64,-27 0-128,29 0-224,-29 0-577,28 0-1120,-29 0-930,29 0-2242</inkml:trace>
  <inkml:trace contextRef="#ctx0" brushRef="#br0" timeOffset="8358.4771">518-308 11883,'0'0'1313,"0"0"513,0-27-513,0 27-640,0 0-97,0 0 225,0 0-257,0 0-63,0 0-33,0 27 257,0 1-32,0 1-193,0 26-288,0 1 32,28-28-159,-28 28 31,0-28-64,28 28-64,-28-28 128,0 1-96,0-2-64,0-27 160,0 27-96,0-27 64,0 0 160,0 0-32,0 0 161,0-27-129,0 27-224,0 0 96,0-27-160,0 27 32,0-29 0,0 1-96,0 0 160,0 28-161,0-56-31,0 29 288,0-2-192,0 1 32,0 2 96,0-4-128,0 3 128,0-1-64,0-1-64,0 29 192,0 0-192,0 0 32,0 0 64,0 0-160,0 0 96,0 0-160,0 0-128,0 0 256,0 0-32,27 0 32,30 0 160,-29 29-224,0-1 192,27-28-64,-27 27-32,0 3 128,0-4-128,-28 2-32,27 1 160,-27-29-160,0 27 64,0-27 32,0 28-96,0 0 224,-27 0-128,-1 0-32,0 1 96,0-29-64,0 27 32,1-27-32,-1 27-160,0-27-96,28 0-609,0 0-448,0 0-1890,0 0-3267</inkml:trace>
  <inkml:trace contextRef="#ctx0" brushRef="#br0" timeOffset="9481.5423">1161-280 6053,'-29'-28'2146,"29"28"32,0 0-320,-28-27-288,28 27-417,0 0 64,0 0 96,0 0-384,0 0 64,0 0-288,0 0-129,0 0-192,0 0-159,0 0-193,0 27 352,0 1 0,0 1-95,0-1-1,0 29-96,0-31 32,0 31-128,0-30-96,0 29 97,0-28-97,0 0 32,0 1 0,0-29-64,0 27 160,0-27-128,0 0-64,0 0 224,0 0-128,0 0 32,0 0 0,0 0-160,0 0 128,0-27-64,0-2-96,0 1 224,-28 0-160,28 0 32,0 0 32,0 1-64,0-2 128,-27 1-64,27 28-64,0-26 128,0 26-64,0-30-64,0 30 160,0-27-192,0 27 160,0 0-64,0 0-96,0 0 128,0 0-160,0 0 31,0 0 97,0 0-192,0 0 160,0 0 32,27 0-32,-27 0 96,56 0-32,-27 27-64,27-27 160,-1 30-192,-27-30 96,28 26 0,-28-26-96,-1 28 128,-27-28-160,29 29 64,-29-2 96,0-27-128,0 28 96,0 0 0,0 0-64,-29 0 128,29-28-96,-27 29-64,-1-2 192,28-27-160,-28 27-96,0 2 96,-27-29-256,55 0-160,-28 28-577,28-28-801,0 0-1057,0 0-6982</inkml:trace>
  <inkml:trace contextRef="#ctx0" brushRef="#br0" timeOffset="14170.8104">4122-335 9352,'0'0'1570,"0"0"1216,0 0-1120,0 0-513,0 0-32,0 0-384,0 0-96,0 0-193,0 0-288,0 0 32,0 0 385,0 27-1,0 1 193,0 29-288,0-30-161,0 29 0,0-28-160,0 28 32,0-28-127,0 0-65,0 0 128,0-28-128,0 28 32,0 1 32,0-2-96,0-27 128,0 27-96,0-27-64,0 29 192,0-29-192,0 0 64,0 0 96,0 0-128,0 0 160,0 0-128,0 0 64,0 0 64,0 0-128,0 0 0,0 0 64,28 0-64,0 0 64,0-29-64,-1 29-32,1 0 96,0 0-224,0-27-352,0 27-97,-28 0-768,27 0-193,3 0-1216,-3-27-2371,-27 27-6150</inkml:trace>
  <inkml:trace contextRef="#ctx0" brushRef="#br0" timeOffset="14840.8487">4485-196 9224,'0'-27'1858,"0"27"320,0-28-608,0 28-481,0 0-64,0 0-257,0 0-31,0 0 224,0 0-128,0 0-33,0 0-351,0 0-225,0 0 64,0 0-256,0 0 64,0 28 257,0-28-97,0 27 96,0 3-224,28 24-128,-28-25 193,0-2-225,0 29 128,0-28-64,0 0 0,0 1 64,0-2-64,0 0-64,0 2 192,0-1-192,-28-28-32,28 27 160,0-27-192,0 0 256,0 0-160,0 0 64,0 0 128,0 0-96,0 0-32,28 0 97,-28 0-193,28-27 96,-1 27-64,1-28-32,29 28 96,-29-29-96,-1 29 0,1-27 128,0 27-160,0-27 64,0 27-128,-28 0-289,0 0-191,0 0-481,0 0-577,0 0-736,0 0-2691</inkml:trace>
  <inkml:trace contextRef="#ctx0" brushRef="#br0" timeOffset="15447.8834">4931-308 7783,'29'-27'2242,"-29"-2"-480,0 29-129,0 0-191,0 0-257,0 0-353,0 0-383,0 0-385,0 0 128,0 0 160,0 29 545,0-2-96,0 1-256,0 29-33,0-30 33,0 3-193,0 24 96,0-25-255,0-2-161,0 29 224,0-28-128,0 0-64,0 1 96,0-2-64,0-27 64,0 27-160,0-27 32,0 0 32,0 0-31,0 0-1,0 0-257,0 0-960,0 0-705,0 0-2113,28-54-11979</inkml:trace>
  <inkml:trace contextRef="#ctx0" brushRef="#br0" timeOffset="16673.9537">5463-251 3363,'0'0'6854,"0"-29"-6437,0 29 1697,0 0-1089,0 0-385,-29 0-63,29 0-289,0 0-192,-28 0 224,28 29 289,-28-29 352,28 28-224,-27-1-225,-2 3 289,2-4-321,-1 2-256,28 1 65,0-2-321,0-27 192,0 28-96,0 0-64,0 0 160,28 0-160,-28 1-32,27-29 160,-27 27-128,0-27 64,29 27 0,-29-27-32,27 0 160,-27 0-63,28 0-97,29 0 96,-29 0-192,27-27 0,-27 0 0,0 27-65,-28-29 258,0 29-193,0 0-97,0-28 161,-56 28-160,28 0 64,1 0 0,-1 0-128,-1 0 128,29 0-96,0 0 63,0 0 161,0 0-128,0 0 32,0 0 32,0 0-64,0 0 64,0 0-32,0 0-32,29 0 224,-1-28-128,-28 28 0,27 0 96,1 0-128,0-28 96,-28 28-64,0 0 32,0 0 160,0 0 1,0 0-97,0 0 32,0 0-224,0 0 160,0 0-128,0 0 128,28 0 160,-28 28-64,0 0 32,0-28 161,0 28-193,0 28 128,0-29-64,0 2-128,0-1 65,0-28-193,0 27 0,0 2 128,28-29-128,-28 27-289,0-27-800,0 0-576,0 0-1635,0 0-5156</inkml:trace>
  <inkml:trace contextRef="#ctx0" brushRef="#br0" timeOffset="17559.0043">5798-280 3267,'0'-28'2210,"0"28"-577,0 0 1,28 0-225,-28-27-256,0 27 481,0 0-193,0 0-288,0 0-288,0 0-673,0 0-256,0 27 577,0-27 191,0 57-63,0-29-97,0-1-319,-28 29 127,28-28-160,0 1-96,0-2 128,0 1-224,0 0 32,0 0 1,0 0-33,0-28 128,0 29-160,0-29-64,0 27 288,0-27-224,0 0 0,0 0 96,0 27-128,28-27 160,-28 0-128,0 29 0,0-29 128,0 0 32,27 0 0,-27 0 96,28 0-96,0 0 65,28 0-97,-27 0-96,26 0 96,-27-29-321,0 29-287,0 0-353,0-27-704,-28 27-994,28-27-2305</inkml:trace>
  <inkml:trace contextRef="#ctx0" brushRef="#br0" timeOffset="18220.0421">5853-280 11050,'0'-28'1185,"0"28"1025,0 0-768,0-27-610,0 27-255,0 0-161,0 0-159,28 0-1,-28 0-256,0-29 0,28 29 96,0 0-128,-28 0 32,28 0-865,1 0-1729,-3 0-4485</inkml:trace>
  <inkml:trace contextRef="#ctx0" brushRef="#br0" timeOffset="17930.0254">5881 0 12459,'-28'0'673,"28"0"192,0-28-353,28 28-95,0 0 447,28 0-31,-27 0-160,-3-28 0,-26 28-257,29 0-192,-29 0-64,28-27-192,-28 27 96,28 0-416,-28 0-1602,0-29-1569,28 29-6150</inkml:trace>
  <inkml:trace contextRef="#ctx0" brushRef="#br0" timeOffset="19461.1117">6496-196 1889,'0'-27'801,"-28"27"128,28 0 128,0 0 224,0 0-64,0 0 321,0 0 95,0 0-287,0 0 383,0 0-127,0 0-65,0 0-192,0-28-448,0 28-320,0 0-129,0 0-256,0 0 65,0 0-257,0 0-192,0 28 544,0-1 64,28 29 1,-28 1 31,29-30-64,-29 29 65,0-28-257,0 0-128,0 1 64,0-2-64,0 0-32,0-27 32,0 29-96,0-29 96,0 0-64,0 0-32,0 0 193,0 0-129,0 0 32,0 0 64,0 0-256,-29 0 192,29-29-96,0 2-64,0 0 160,0-2-160,0 1-1,0-28 129,0 28-128,0 1 128,0-2 64,0 1-96,29 2 289,-29-4-161,0 30-64,0-27 160,0 27-224,0 0 64,0-28-64,26 28-64,-26 0 192,0 0-128,0 0-64,0 0 128,0 0-192,0 0 0,0 0 32,29 28 64,-1-1 160,0 3-128,0 24-32,-1-25 160,1 26-160,-28-27 32,28 0 64,0 0-128,-28 1 160,29-29-128,-3 27 0,-26-27 128,0 0-160,0 0-32,0 0 128,0 0-192,0 0 224,0 0-64,30 0-96,-30-27 224,0-2-128,27 29-32,-27-28 192,0 0-160,0-28 224,0 29 97,0-2-225,0-25 128,-27-3-192,27 29 0,0-29 64,0 30-128,0 27 64,-30-29-32,30 29-96,0 0-160,0 0-705,0 0-384,0 0-769,0 0-2243,0 0-8102</inkml:trace>
  <inkml:trace contextRef="#ctx0" brushRef="#br0" timeOffset="20057.1471">7390-280 4900,'28'-28'1474,"0"28"1440,-28-27-479,0 27-289,0-29 96,0 29-1089,0 0-641,0 0 97,-28 0-65,28 0-319,-28 0 95,-1 0-192,3 0 96,-4 29 161,-25-2-193,27 30 64,1-29-224,-2 29-64,29-31 160,0 31-192,0-30 96,0 29 128,0-28-160,29 0 192,-29 1 65,27-2-33,-27-27 32,28 0-128,-28 0 32,28 0 33,-1 0-161,3 0 64,25 0-64,-27 0-160,0 0-129,0-27-351,-28 27-193,0 0-224,0 0-961,0 0-2050,0-29-6181</inkml:trace>
  <inkml:trace contextRef="#ctx0" brushRef="#br0" timeOffset="20901.1954">7725-280 5541,'0'0'2338,"0"-28"0,0 28 96,0 0-448,0 0-672,0 0-289,0 0-353,0 0-287,0 0 31,0 0 32,0 0 33,0 0-257,0 0-160,0 0 64,0 0-32,-28 28 321,28 1-1,0-1-192,-27 29 97,27-31-161,0 2-96,0 1 64,-30 26-160,30-27 32,0 0 96,0 0-160,0-28 192,0 29-32,0-29-64,30 27 192,-30-27-192,0 0 0,0 0 97,0 0-193,27 0 128,-27 27-32,0-27-32,28 0 96,-28 0-32,28 0 32,-28 0 128,28 0-192,0 0 128,-1 0-64,1 0-96,0 0 64,29 0-224,-29-27-416,-1 27-97,-27 0-160,0-27-224,28 27-448,-28 0-1186,0-29-1921,0 29-4773</inkml:trace>
  <inkml:trace contextRef="#ctx0" brushRef="#br0" timeOffset="21418.225">7670 0 9833,'0'-28'2530,"0"28"-1185,0 0 737,0 0-1057,0 0-640,0 0-97,27 0-64,1-28 0,0 28-31,0 0-193,0 0 224,-1 0-96,1 0 0,0 0 64,-28-27-128,29 27 32,-1 0-31,-28-29-65,0 29-289,28 0-928,-28 0-1313,0-28-737,0 28-4997</inkml:trace>
  <inkml:trace contextRef="#ctx0" brushRef="#br0" timeOffset="21619.2364">7753-280 10858,'0'-28'1345,"0"28"1089,0 0-1441,0 0-544,0 0-129,28-27 289,0 27 127,27 0-95,-27 0 192,1 0-257,-1 0-159,0 0-97,-1 0-224,1 0 32,0 0-128,0 0 32,0 0 96,0-29-96,-28 29-32,0 0-384,0 0-1057,0 0-1955,-28 0-1953</inkml:trace>
  <inkml:trace contextRef="#ctx0" brushRef="#br0" timeOffset="10320.5902">2166-280 11338,'0'0'2531,"0"-28"-193,0 28-160,0 0-929,0 0-929,0 0-352,0 0 32,0 28 289,0 29 351,0-30 97,28 29-417,-28-28-31,0 28-161,0 0-128,0-28 128,0 29-96,0-30-64,-28 0 96,28-27-865,0 29-736,0-29-834,0 0-864,28 0-1986</inkml:trace>
  <inkml:trace contextRef="#ctx0" brushRef="#br0" timeOffset="11197.6404">2418-223 6534,'0'-28'1441,"0"-1"1186,0 29-802,0 0 33,0 0-353,0 0-95,0 0-609,0 0-481,0 0-96,0 0-32,0 29 353,0-1-1,0 29-384,0-31-63,0 2 95,27 28-192,-27-28 160,0 0-160,0 0-32,0-28 128,0 28-128,0-28 32,0 0 160,0 0-160,0 0-32,0 0-96,0 0-96,0 0 160,0 0-161,0 0 65,0-28 224,0 0-128,0 0 64,0-27 32,0 26-128,0 1 192,0 2-160,0-4 32,0 30 128,0-27-64,0-1 128,0 28 129,0-29-161,0 29 64,0 0-128,0 0-128,0 0 128,0 0-288,0 0 64,0 0 160,28 29-64,-28-1 128,29-1-32,-1 3-64,0-4 128,-1 2-160,-27 1 32,28-2 160,0-27-256,-28 28 224,28 0-32,-28-28-128,28 0 160,-28 0-160,0 0 32,0 0 160,0 0-192,0 0 128,0 0-32,27-28 0,-27 28 32,0-28-32,0 28 0,0-27 96,0 27-160,0-29 160,0 1 65,0 2-65,-27-4 128,27-25-128,-28 26-32,28-26 256,-28 26-127,28 1-33,0 28-32,0 0-256,0 0 224,0 0-256,0 0-96,0 0-481,0 0-608,0 0-705,0 0-1377,0 0-2275</inkml:trace>
  <inkml:trace contextRef="#ctx0" brushRef="#br0" timeOffset="12136.6942">3004-335 6694,'29'0'2915,"-29"0"-1378,0 0 705,26-29-608,-26 29-65,0 0-256,0 0-352,0 0-288,0 0-417,0 0-128,0 0-32,0 0-224,0 0-64,0 0 288,0 29-96,29 26 224,-29-26 33,0-1-97,0 29 160,0-31-64,0 2-31,0 28-33,0-56-192,0 28 64,0 0 0,28-28-96,-28 0 128,0 0-128,0 0 0,0 0-384,0 0-545,0 0-609,0 0-2081,0 0-4773</inkml:trace>
  <inkml:trace contextRef="#ctx0" brushRef="#br0" timeOffset="12729.7281">3451-308 7078,'0'-27'2210,"0"27"481,0 0-513,0 0-641,0 0-287,0 0-418,0 0-287,0 0-33,0 0-255,0 0-65,0 0-32,0 27 384,0 1 225,0 1-224,0 26-289,0 1 64,0-28-224,0 28 64,0-28-63,0 28-129,0-28 128,0 1-64,0-2-96,28-27 160,-28 27-96,0-27-32,0 0 96,0 0-96,0 0 128,0 0-64,28 0-32,-28 0 224,55 0-160,-26 0-32,27 0 64,-28 0-192,0 0 64,-1-27-256,1 27-321,-28 0-63,0-27-449,28 27-609,-28 0-1345,0 0-2434</inkml:trace>
  <inkml:trace contextRef="#ctx0" brushRef="#br0" timeOffset="13113.75">3423-28 10858,'-28'-28'769,"28"28"255,28 0 354,28 0-65,-28 0-512,-1 0-161,1-27-95,1 27-289,-1 0-96,0 0-96,-28 0-64,28 0 128,0-29-128,-1 29-512,1 0-1346,-28-28-2017,28 28-4517</inkml:trace>
  <inkml:trace contextRef="#ctx0" brushRef="#br0" timeOffset="13502.7723">3423-308 12299,'0'0'769,"0"0"672,0-27-288,28 27-512,0 0 64,-28 0-65,28-29-127,-1 29-129,1 0-160,-28 0-32,29 0-160,-29 0-96,0 0 193,28 0-194,-28 0-1440,28 0-2307</inkml:trace>
  <inkml:trace contextRef="#ctx0" brushRef="#br0" timeOffset="23976.3711">2948-308 1281,'0'0'1954,"0"0"-1666,0 0-32,0 0-224,0 0 64,0 0 32,0 0 769,0 0 961,0 0 96,0 0 64,0 0-449,-28 0-192,28 0-352,0 0-544,0 0-385,-27 0 96,27 0-256,0 0 192,0 0-32,0 0 193,0 0 447,0 0 65,0 0-160,0 0-65,0 0-352,0 0-127,0 0-65,0 0-129,27 0 290,29 0-193,-28 0 128,27 0 224,-26 0 0,-1 0 161,0 0-97,-28 0-31,28 0-1,-28 0-288,0 0-64,0 0 96,27 0-160,2 0 0,-2 0 96,1 0-96,1 0 128,-1 0-96,-28 0-32,0 0 192,0 0-95,0 0-1,0 0 32,0 0-160,0 0 128,0 0-128,0 0 64,0 0 64,0 0-64,0 0 0,0 0 96,0 0-128,0 0 192,0 0-64,0 0-96,0 0 32,0 0-288,0 0-321,0 0 97,0 0-353,0 0-96,0 0-256,0 0-1217,0 0-2979</inkml:trace>
  <inkml:trace contextRef="#ctx0" brushRef="#br0" timeOffset="34809.9904">-4733 1508 7815,'0'0'2146,"0"-26"-705,0 26 257,0 0-801,0-29-321,0 29 161,0 0-32,0 0 224,0 0 160,0 0-353,-28 0-319,-1 0-65,1 0-192,-27 29 64,27-3-63,-28-26-65,28 29 32,-27-1-160,26 0 0,29 0 96,0 0-256,0 0 256,0-28-160,0 27 63,0-27 98,29 30-1,-1-30-128,-1 27 256,1-27-288,0 27 224,0-27-64,27 29-160,1-29 256,-27 27-192,-1 1-96,0-28 256,-28 29-224,0-2 224,0-27-32,0 28 32,0-28 288,-28 29-31,28-2-257,-28-27 160,-1 28-256,1-28 32,28 28 64,-28-28-128,1 0 129,-1 0-97,0 0-64,28 0 224,0 0-96,0 0-64,0 0-481,0 0-928,0 0-641,28 0-2114,0 0-5573</inkml:trace>
  <inkml:trace contextRef="#ctx0" brushRef="#br0" timeOffset="35353.0207">-4481 1734 8071,'0'-30'2787,"0"3"-481,0 27-384,0 0-609,0 0-384,0 0-481,0 0-31,0 0-353,0 0-128,-30 27 384,30 3 96,-27-3-95,27 29 63,0-29-256,0 1 32,0 28-96,27-28-64,3 1 225,-3-2-257,1 1 128,0 0 96,-28-28-128,56 0 96,-56-28-32,55 0-96,-55 1 128,28-30-96,1 30-32,-29-30 129,0 1-129,0 29 96,-29 0 0,1-30-128,0 29 128,1 0-192,-29 28 32,28-28 96,0 28-160,28 0 96,-27 0-96,-3 0-577,30 0-384,-27 0-672,27 28-1058,0 0-1217,0 0-3907</inkml:trace>
  <inkml:trace contextRef="#ctx0" brushRef="#br0" timeOffset="36305.0765">-4119 1901 11402,'0'0'1153,"0"0"1346,0 0-1602,0 0-289,28-29-223,27 1 31,-26 1-32,27 27-352,-28-29 96,-28 29-96,28-27-64,0 27-128,-1 0-1890,1 0-3587</inkml:trace>
  <inkml:trace contextRef="#ctx0" brushRef="#br0" timeOffset="36017.0599">-4036 1621 10345,'0'-28'1282,"0"28"63,0-28 769,-27 28-801,27 0-288,0 0-224,0 0-225,0 0 257,0 0-449,0 0-127,0 0 31,0 0-64,0 28 321,0 28-33,0-1-352,27 2 97,-27-30-257,0 29-32,29 1 160,-29-2-160,0 1 64,27-28 32,-27 0-128,0-28 192,0 0-128,0 0 32,0 0 352,0 0-128,0 0-31,0-28-1,0 28-288,0-28 192,0 1-128,0-2-64,-27 1 160,27 1-128,0-30-32,0 1 224,-29 2-288,29-3 192,-27 1 0,27 0-192,0-1 288,0 31-192,0-3-128,0 1 224,0 1-224,0 27 160,0 0-96,0 0-32,0 0 31,27 0-287,2 0-449,-29 0 161,56 0-449,-28 27-321,28 1-1344,-29 1-1827</inkml:trace>
  <inkml:trace contextRef="#ctx0" brushRef="#br0" timeOffset="36721.1002">-3701 1649 10858,'-27'-28'1986,"-1"28"-257,28-28 898,0 28-1442,0 0-1089,0 0 32,55-28 32,2 28-32,26-28 257,1 28-129,-27-29-64,-2 29-64,-55 0-128,28-26 96,-28 26-96,0 0-64,0 0-64,0 0-929,0 0-512,0 0-609,-28 26-2595</inkml:trace>
  <inkml:trace contextRef="#ctx0" brushRef="#br0" timeOffset="37014.1169">-3532 1621 10217,'0'-28'1602,"0"28"704,0 0-1089,0 0-737,0 0-95,0 0 1056,27 28-320,1 28-32,0-29-480,-28 30 64,29-30-129,-29 29-320,0-28 225,28 1-385,-28 26-32,0-26 160,0-2-288,27 1 224,-27 0-448,0-28-801,0 0-65,0 0-607,0 0-2179,0-56-6246</inkml:trace>
  <inkml:trace contextRef="#ctx0" brushRef="#br0" timeOffset="37751.1592">-3113 1704 10185,'0'-27'2499,"0"27"-898,0 0-288,0 0-768,0 0-65,0 0 161,0 0-65,0 0-95,0 27 320,0 3-161,28-3 1,-28 29-385,0-1 96,0 1-159,28-28-65,-28 28 0,0 0-64,27-28-96,-27-1 160,0 2-192,0-29 96,0 0 32,0 0-64,0 0 128,0 0-128,0-29-96,28 2 96,-28-1-224,0-28 160,28 29 64,-28-2-64,28 1 128,-28 1-96,0-2-32,0 29 160,28-28-96,-28 28-32,0 0 64,0 0-128,0 0 96,0 0-257,0 0-63,0 0 320,0 28-64,0 1 32,0-2 128,29 1-192,-29-28 192,0 29-128,27-29 32,1 27 96,0-27-64,0 0 32,-28 0 64,28 0-128,-28-27 129,28-2-1,-28 1-160,0 1 192,0-2-160,0-26 0,0 26 64,0-25-96,0 24 128,0 3 32,0-1 0,0 0-32,-28 0-96,28 28-64,0 0 64,0 0-416,0 0-962,-28 0-1376,28 0-1506</inkml:trace>
  <inkml:trace contextRef="#ctx0" brushRef="#br0" timeOffset="39365.2508">-2499 1956 10025,'-28'-28'1569,"28"1"-1312,0 27-193,28-29-32,28 29 0,-1 0-96,-25-28 128,25 28 0,-27-27-128,28 27 192,-29-29-160,1 2 32,28 27 96,-56-27-160,29-3 64,-2 30-256,29-27 96,-28-1 256,28 0-160,-28 28-32,-1-28 192,-27 28 1185,0 0 1153,0 0-384,0 0-1057,0 0-513,0 0-480,0 0-64,0 0 160,0 0 1,0 28 223,0 28-64,28-29-128,-28 30 161,0-30-97,0 29-32,0-28 96,0 1-128,0-2-64,0 1-32,0 1-32,0-29 128,0 0-96,0 0-96,0 0 321,0 0-129,0 0-32,0 0-96,0-29-160,0 1 32,0 1-65,0-2 33,0 1 256,0 1-128,0-2 0,0-25 128,0 24-160,0 3 96,0-1-32,0-28-32,0 28 128,0 28-224,29-28 0,-29-1 160,28 29-192,0 0 128,-1 0 0,-27 0-64,28 0 128,-28 0-128,28 0 0,-28 29 224,0-1-224,28 0 64,-28 0 128,0 0-192,0 0 128,0-28-64,0 27-64,-28 3 288,0-30-192,0 27-64,1 0 64,-1-27-32,28 0 160,-28 0-224,28 0 0,0 0 256,0 0-288,0 0-32,0 29 95,0-29 65,28 0 289,0 27-1,-1 1-160,29-28 192,-28 29-63,0-2-129,29-27 0,-30 28-160,1-28 128,0 29-96,-28-29-32,0 0 160,0 0-384,0 0-417,0 0 33,0 0-449,-28 0-1282,28 0-1472,-28 0-2788</inkml:trace>
  <inkml:trace contextRef="#ctx0" brushRef="#br0" timeOffset="38416.1961">-2388 1677 10537,'0'-28'1922,"0"28"-544,0 0-450,0 0-992,0 0 96,0 0 97,0 28 767,-27-1 65,27 30-64,0-30-128,-28 29-289,28 1-384,0-30 33,-28 1-161,28 1 96,0-2 0,0 1-96,0-28-64,0 0-513,0 0-192,0 0 193,0 0 159,0 0 321,0 0 160,0 0-96,0 0 160,0-28-160,0 1-96,0-2 192,0 1-224,0-28 96,0 28 128,28-28 64,-28 2 544,0 24 481,28-25-256,-28 27 128,0 0-192,0 28-321,0-28-31,0 28-353,0 0-32,0 0-160,27 0-128,-27 0 352,30 28 96,-3 0 192,1 0-127,0 27-225,-28-25 160,28 24-128,0 2-128,-28 1 160,27-30-128,-27 30-32,28-30 160,-28 1-224,0-28-352,0 0-609,0 0-385,0 0-511,0 0-1218,0 0-6407</inkml:trace>
  <inkml:trace contextRef="#ctx0" brushRef="#br0" timeOffset="39799.2762">-1464 1593 7847,'0'-28'1922,"0"28"-833,0 0 448,28 0-480,-28 0 256,0 0 33,0 0-610,0 0-255,0 0 192,0 28 191,0 0-255,28 28-321,-28 1 257,0-3-33,0-25-127,0 26 127,0-26-192,0 26-159,0-26 95,0-2-192,0 1 128,27-28-32,-27 28-64,28-28 128,0 0-95,0 0 63,1 0 0,27 0-96,-29 0 0,1-28-64,0 28-32,-28-28 32,28 28-576,-28 0-481,0-27-417,0 27-608,0-29-2306,-28 29-4836</inkml:trace>
  <inkml:trace contextRef="#ctx0" brushRef="#br0" timeOffset="40054.2897">-1409 1901 13068,'0'0'1441,"0"-29"257,0 29-673,27 0-609,1 0-256,0 0-32,0-28 65,28 28-97,-27 0 32,-2 0 0,-27-27-96,28 27 224,-28 0-192,0-29-288,0 29-1666,0-27-2178,0 27-3523</inkml:trace>
  <inkml:trace contextRef="#ctx0" brushRef="#br0" timeOffset="40312.3055">-1382 1593 2434,'0'-28'9769,"0"0"-8872,0 28 608,0 0-191,0 0 31,28-29-256,0 29-288,0 0-193,1 0-320,-2-26 1,2 26-129,26 0-96,-55 0 32,28 0-128,-28 0 32,0 0-160,0 0-2563,0 0-3394</inkml:trace>
  <inkml:trace contextRef="#ctx0" brushRef="#br0" timeOffset="41146.3533">-404 1593 3459,'0'-28'6694,"0"28"-5893,0-28 1121,0 28-257,0 0-608,-27 0-128,27 0-416,0 0-289,-28 0-32,-1 28 0,1-28 32,0 56 225,1-28-225,-1 0 224,28-1-191,-28 3-193,0-3 64,28-27-128,0 27-128,0-27 224,0 29-192,0-29 64,28 0 192,0 27-128,27-27 96,1 0-96,-27 0 32,-1 0 0,-1 0-128,1 0 32,-28 0 64,0 28-96,28-28 128,-28 29-32,0-29 0,0 27 160,0 1-96,-28 1 33,28-2 159,-28-27-128,1 0 96,27 28-128,-28-28-96,-1 0 193,1 28-289,0-28-577,28 0-416,0 0-1057,0 0-2915,0 0-2882</inkml:trace>
  <inkml:trace contextRef="#ctx0" brushRef="#br0" timeOffset="41652.3824">-96 1704 10922,'-28'-27'1569,"28"-1"770,0 28-642,0 0-992,0 0-161,0 0-287,0 0-193,0 28 416,0-1 449,0 3-449,0 24 33,0-25-161,0 26-224,0-26 33,0 26-65,28-26-64,-28-2 96,27 1-96,2-28-32,-2 0 224,1 0-96,-28 0 128,28-28-95,1 1-65,-29-2 64,28 1-128,-28-28-96,0 1 288,0 26-192,27-25 160,-27 24 128,0 3 1,0-29-1,0 28-192,0 0-96,0 28 96,-27-28-160,27 28 32,0 0-32,0 0-224,0 0-545,0 0-768,0 0-193,0 28-64,0 0-2306,0 0-4452</inkml:trace>
  <inkml:trace contextRef="#ctx0" brushRef="#br0" timeOffset="42301.4195">351 1649 6406,'28'-28'7270,"-28"28"-5059,0 0-258,0 0-767,0 0-834,0 0-96,0 0 64,0 0-191,0 0 191,0 0-64,27 0 289,-27 28 223,29 27-63,-29-25-513,27-3 128,-27 0-95,0 29-33,0-28 32,0 1-224,0-2 96,0 1-96,0 1 0,0-29 96,0 27-128,0-27 64,0 0 160,0 0-95,0 0 223,0 0-64,0 0-64,0 0 0,0-27-224,0-2-32,0-26 192,-27 26-256,27-26 192,0 26-32,0-25-128,0-3 192,0 1-224,0 0 64,0 28 96,27-1-160,-27 3 96,0 26 32,28-29-32,-28 29 64,0 0-160,0 0-64,28 0 96,-28 0 32,28 0 0,0 29 32,-1-3-129,-27 3 161,29-1-128,-29 0-32,0-28 256,-29 28-160,29 0 96,-27 0 96,-29-28-192,28 27 128,0 3-192,28-30-384,-27 27-321,-2-27-865,2 0-191,27 0-1347,0 0-2369</inkml:trace>
  <inkml:trace contextRef="#ctx0" brushRef="#br0" timeOffset="42956.4569">769 1593 7142,'0'-56'4196,"0"56"-2722,0 0 1024,0 0-1505,0 0-352,0 0-225,0 0-96,0 0 1,0 0-33,0 0 513,0 28-257,0 0-128,0 0 225,0 28-289,0-29 65,0 30-97,28-1-96,-28-29 161,0 30-225,0-30-64,0 1 96,0-28-192,0 29 0,0-29 96,0 0-128,0 27 192,0-27-64,0 0 65,0 0 191,0 0-96,0 0-288,0-27 96,0-2-192,0 1 96,0-28-128,0 28 0,0-28 128,0 29-128,0-30 31,0 30 161,28-1-128,-28 0 128,0 0-32,0 0-32,28 28 64,-28-28-64,0-1-96,0 29 96,27 0-192,3 0 160,-3 0-32,1 0-64,-28 0 64,28 0 0,-28 57 63,28-29 226,-28 0-161,0 0 0,0 0 96,-28-1-128,0 3 192,0-3-160,1 0-64,-3-27 160,3 29-576,27-29-481,-28 0-609,0 27-1184,28-27-1634</inkml:trace>
  <inkml:trace contextRef="#ctx0" brushRef="#br0" timeOffset="43433.4842">1217 1621 11210,'0'0'2274,"0"0"-1025,0 0-416,0 0-833,0 0 577,0 28 704,0 27-576,0-25-1,0-3-255,0 29-65,0-29-64,0 1-127,0 1-97,0-2 160,28 1-224,-28-28 64,27 29 64,1-29-32,0 0 161,0 0-161,-28 0 32,28-29 192,-1-26 161,-27 26 63,0 1-191,0-28-225,0 29 0,0-30-128,-27 30-96,27-29 224,-28 56-256,28-28 64,0 0 64,0 28-160,0 0-64,-28 0-449,0 0-672,0 0-609,1 28-2210,-29-28-8744</inkml:trace>
  <inkml:trace contextRef="#ctx0" brushRef="#br0" timeOffset="44318.5348">1859 1621 13773,'0'-28'1729,"0"28"609,0-28-672,0 28-993,0 0 63,0 0-319,0 0-449,0 28 128,0 0 64,0 0 32,0 27 96,0 2-224,0-1 97,0-29-65,0 30-64,0-30 96,-28 30-96,28-57 0,-28 27 64,28-27-128,0 0-160,0 0-64,0 0-65,0 0 289,0 0-192,0-27 0,0-2 192,0-26 0,0-2 32,0 30 32,0-29-64,0 29 128,0-3-128,0 3 0,0-1 192,0 0-96,0 0 32,0 0 32,28 28-160,-28 0 128,0 0-192,0 0-32,28 0 192,-28 0-160,28 0 0,-28 0 128,27 0-160,-27 0 160,0 0-96,28 28 0,-28 0 128,0 0-96,0 0 0,0-1 96,0 3-128,0-30 96,0 27-32,-28 0-64,28 2 96,-27-29-128,27 27-33,0-27 258,0 0-258,0 0 162,0 0 31,0 0-193,0 28 161,0-28 1,0 0 191,27 29 192,1-2-224,29-27 0,-29 28-63,28-28-65,-29 29 64,1-29-128,0 27-64,0-27 192,-28 0-128,0 0 0,0 0-385,0 0-672,0 0-480,0 0-1954,0 0-7528</inkml:trace>
  <inkml:trace contextRef="#ctx0" brushRef="#br0" timeOffset="44932.5694">2223 1649 9993,'0'-28'5573,"0"28"-4612,0 0-160,0 0-128,55 0-97,-27 0-127,0 0 31,0 0-160,-1-28-31,2 28 159,-29 0-288,0 0-32,27 0-96,-27 0-64,0 0 96,0 0-160,0 0-480,0 0 223,0 0 33,0 0 224,0 0-224,0-28 224,-27 28 96,27 0 0,-29-28 32,29 28 96,0 0 64,0 0 0,0 0 32,0 0-160,0 0 385,0 0 480,-27 28-65,27 0-127,0 28-256,0-1-33,0 2 0,0-1-95,0-1-1,0 1 32,27 1 33,-27-2-65,0 1-64,0-29-95,0 2 95,0-1-288,0-28 96,0 27-64,0-27-32,0 0 160,0 0-416,0 0-353,0-27-384,0 27-928,0-28-1186,0-1-3011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4-08T02:21:06.964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0-1 8840,'0'0'2402,"0"0"-1025,0 0 353,0 0-1025,0 0-193,0 0-352,0 0 257,27 0 223,1 0-319,28 0-65,-27 0-128,26 0-128,-27 0 160,0 0-128,27 0-32,-55 0 128,29 0-160,-29 0 64,0 0-224,0 0-609,0 0-704,0 0-321,0 0-512,-56 0-2563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4-08T02:20:46.655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-1493-4555 5957,'0'0'224,"0"0"-63,0 0 1024,0 0-353,0 0-127,0 0 128,0 0 96,0 0 32,0 0-289,0 0 1,0 0-257,0 0-95,-28-29 447,28 2-63,-27 27-289,-3-28-95,30-1-33,-27 2 64,27-1 33,-28 0 95,0 0-160,28 0-63,-28 0-1,0 0-64,28 0-64,-27 0 32,27 0 33,-28 1-161,28-2 64,-28 2 0,-1-1 256,29-1-192,-28 2-64,1-1 32,-1 0 1,28 0-97,-28 0 64,28 0-96,-28 0-32,0 28 96,28-28-96,-27 28 64,-2-28-32,29 1 0,-27-2 64,-2 1-128,1 28 32,0-27 160,0-2-160,1 29 96,-1-28-32,28 28-32,-28-28 96,28 28-96,0 0 0,-28-28 96,0-1-128,1 3 128,-3 26-64,-25-29-64,27 1 128,0 1 160,0-2-256,1 29 129,-1-27-97,0 27 32,-1-28 64,1 28-64,28-29 96,-55 29-96,27-26-32,-28-3 128,28 29-192,-27-28 32,-2 0 32,1 28-32,28-28 32,1 28-32,-1 0-32,0-28 96,0 28-96,-1 0 0,2 0 96,-1-28-96,-28 28 64,0 0-64,1 0 32,-2-27 64,1 27-64,0 0-64,1-30 192,-1 30-224,0 0 128,28 0-64,0 0 0,0 0 96,0 0-96,-27 0 0,-1 0 160,0 0-192,0 0 128,-28 0-32,29 0-32,-2 0 32,1 0-32,0 0-32,29 30 97,-29-30-98,29 0 33,-30 0 0,29 0 0,0 27 33,-28-27-66,29 28-95,-29 0 289,-1 0-194,-26 0-31,27 0 96,28 1-128,-27-29 224,-2 26-192,1 3 0,1-1 192,27-1-160,-28-27 0,-1 29 96,29-2-128,-27 1 128,-1 1-64,1 26-64,-1-27 128,-1 0-96,29 0 0,-27 28 129,27-28-162,-28 1 130,28-29-33,-28 27-64,28 1 128,-28 0-96,29 0 0,-29 0 96,0 0 0,27 28-64,-26-28 0,-1-1-32,28 30 96,-27-30-160,26 2 0,2-2 128,-2 29-64,1-28 64,1 0-32,-2 0-32,2 0 96,-1 0-96,0 0 32,0 0 96,0-1-128,-28 2-32,28-1 96,0-1-96,0 2 128,1-2-96,-2 30-64,2-30 160,-1 0-160,0 2 64,-1 27 96,1-28-192,1 0 160,-1-1-32,0 30-96,28-29 160,-28 0-128,0 27 32,0-26 96,1 26-192,-1-26 192,-1 26-96,1 1 32,-28-28 33,29 28-97,-1 0-1,0-28 66,0 28-98,0-28 97,28 28-64,-29-1-32,29-27 128,-27 28-128,-1 0 32,28 0 128,-28-1-160,0 2 64,28-1 0,-28 28-32,0-29 96,1 1-96,27-27-32,0 26 128,-28 1-96,28 1 64,0-30-32,-28 1-64,28 28 128,0-28-96,0 0 0,0 0 64,0 28-64,0-28 32,28 28 64,-28-29-160,28 1 160,-28 28-64,27-28-32,-27 28 96,28-28-96,-28 0 0,28 0 96,-28-1-128,28 30 128,0-30-96,0 2 32,-28-2 64,27 30-96,2-30-32,-1 1 192,0 28-192,0-28 96,-28 28 0,28-28-64,-1 28 129,-27-29-130,28 1-31,0 28 161,-28-27-130,28 26 66,1-26-33,-1-2-33,-1 2 130,-27 26-129,28-27-65,-28 0 226,28 0-161,0 28 32,-28-28 32,28 28-32,0-28 64,-1-1-96,1 2 0,1-1 128,-1-1-96,0 2 0,-1-1 160,2 0-192,-2 0 192,1-1-96,0 2-128,0-2 288,-28 1-256,29 1 64,-2-2 64,1 1-192,0 28 192,0-28-96,27 0 0,-26 27 96,26-26-96,-26-2-32,27 1 128,-29 1-160,1-2 96,28 30-32,-28-29-32,27-1 160,-26 3-192,27-30 64,-29 54 96,29-25-128,28-2 97,-28 1-65,0 0-33,0 0 162,-1 0-129,-27 1-64,29-2 224,-29-27-128,0 27-32,27-27 160,1 29-160,-1-29 128,30 28-128,-1-28-32,27 0 160,-27 27-160,0-27 32,-29 0 64,1 0-96,1 29 96,-29-29-96,0 0 64,-1 0 64,29 0-64,-28 0-64,27 0 192,2 0-224,26 0 160,-27 0-96,0 0-32,-27 0 96,26 0-64,-27-29-32,28 29 193,-28 0-225,28-27 160,0-1-64,0 28-64,-1-29 96,29 2-96,-29 27-32,-26 0 128,27-27-64,-28 27 0,-1 0 0,2-29 0,26 29 128,-27-28-224,56 0 64,-28 0 128,28 0-160,-29 1 64,30-2 64,-30 1-96,1 2 96,0 26-64,-27-30 32,26 3 192,-27-1-160,28-1-64,27 1 32,-26 1-32,26-30 64,1 30-64,-29-2-32,2 2 96,-1-29-96,0 28 64,-1 0 96,-27 0-64,29 0 97,-30-28-97,29 28-64,0-28 96,0 29-128,-1-1 32,-26 0 96,27-29-160,-29 30 128,29-1-32,-28-1-32,0-26 64,-1 27-96,3 0 64,-3 0 0,1-28-32,0 28 32,0 0 0,0-27-64,-1 27 96,1-28-32,0 0-96,0 28 160,1-28-128,-29-1 32,27 30 0,2-29 0,-2 28 32,1-28-96,0 0 0,0 0 128,-28 0-64,55 1 0,-55-29 32,28 28-128,1 0 160,-29 0-32,28 0-96,-28 29 192,0-30-192,28 30 64,-28-29 32,27 0-64,-27 0 64,28 0-32,0 28-32,-28-28 96,0 29-96,28-30 32,-28 30 64,0-2-128,0-26 128,0 26 0,0 1-160,0-28 224,0 29-160,0-30-32,0 30 128,28-29-64,-28-1 64,0 30-64,0-29-32,0 28 96,0 0-64,0-28-32,0 28 128,0-28-128,0 29 64,0-29 0,0 28-96,0-28 160,0 28-128,0 0-32,0 28 192,0-28-192,-28 0 96,28 0-32,-28-27-32,28 26 64,-28 2-32,28 27-96,0-28 192,0-1-128,0 29 0,-28-27 64,28-1-64,0-1 64,0 2-64,-27-1 0,27 0 96,-28 0-96,28-29-32,-28 30 128,28-1-160,-29 28 160,29-28-64,0 28-32,-28-28 64,28 28-64,0-28 0,-27 28 64,27-29-128,-28 2 128,0 0-32,0-2-96,0 1 192,1 28-192,-2-27 64,29-2 128,-27 29-192,-2-27 96,29 27 0,-28-28-64,0-1 128,0 29-64,1-27-96,-1-1 192,0 0-160,0 0 0,28 28-32,-28-28-160,28 28 95,-27 0-511,-3-28-513,3 28-225,-29 0-672,0 0-1025,-27 0-2978</inkml:trace>
  <inkml:trace contextRef="#ctx0" brushRef="#br0" timeOffset="40529.3182">-8337-1873 6374,'0'0'384,"0"0"-352,0 0 416,0 0 577,0 0 449,0 0-65,0 0-128,0 0 33,0 0-322,0 0-415,-28 0 64,0-27-33,0 27 97,1-29-225,27 29-223,-29-28 63,2 28 224,-1 0-191,-1 0 159,1-27 97,0 27-385,1 0 160,-1-29-224,0 29-63,0 0 95,-27 0-128,25 0 96,3 0-96,-1 0-32,0 0 128,28 0-192,-28 0 128,0 0 193,28 0-193,-27 0-64,-1 0 32,0 0-128,28 0 192,-28 0-128,-1 0-96,3 29 256,-3-29-128,-27 27-32,28-27 160,0 28-160,-27 1 160,27-29-96,-1 27-96,-27 1 160,29-28-160,-1 28 32,28 0 64,-28-28-160,0 28 192,0 0-96,0-28-64,-1 28 192,3 0-96,-3 0-32,1 0 161,0 27-161,0-26 96,0-2-32,1 2 0,-1-1 64,0 28-64,-29-29-128,30 2 192,-1-1-192,28 27 128,-28-27-64,0 0-32,0 28 160,28-28-192,-28 28 0,0-1 192,1 2-160,27-1 32,-28 0 96,-1-1-128,1 1 224,0 28-160,28-28-128,-27 0 256,27 0-160,0 0 32,-28 28 33,28-29-130,0 29 226,-28-28-193,28 1-32,0-2 192,0 1-160,0 1 32,0-3 96,0 3-192,0-1 192,0 28-96,0-29 0,0 1 96,28 0-96,-28 0 0,28 0 96,-28 27-192,27-26 224,-27-2-128,28 1-32,-28 0 128,28-28-128,1 28 32,-1 0 96,-1 0-224,1-29 192,0 30-64,28-30-64,-28 29 160,27-28-160,-27 28 32,29-27 160,-2-2-256,1 1 192,0 27-96,-1-55 32,2 29 128,-1-1-192,27 0 0,-27 0 224,28 0-160,0-28 0,-28 28 0,28-1-64,-28-27 224,-1 0-192,1 0-96,0 0 288,-29 30-160,30-30-32,-29 0 128,28 0-128,-28 0 128,27 0-96,2 0-32,-2 0 192,1 0-160,0-30-32,1 30 129,-2-27-162,1 27 194,-28-28-65,27 0-96,1 0 128,-28 0-96,29 0-32,-30-1 192,29-26-224,-28 27 128,0 1-32,-1-2-96,1 2 192,0-2-160,29 1-32,-29 2 224,-1-31-256,1 29 192,28-28-64,0 28-96,-29-29 192,30 30-192,-29-29-32,0 28 320,0 0-288,-28 0 160,0 0-64,27-28-64,-27 29 160,28-2-192,-28-26-32,28-1 224,0 0-224,1 0 32,-1 0 96,-28 28-96,27 0 192,-27-27-128,0 26-64,28 1 256,-28-28-224,0 29 32,0-30 64,0 3-128,28-3 128,-28 1-96,28 1 0,-28-2 160,28 31-128,-28-31 129,0 0 63,0 2-160,0-2 96,0 1-96,0-27-96,-28 27 160,28-27-96,0-1-64,0 28 192,0 0-224,0 28 256,0-28-32,0 28-96,0-1 128,-28-26-192,28 27 0,0 0 160,-28-28-192,28 0 64,-28 28 96,1-27-160,-1 27 225,28-28-258,-29 27 33,1 2 225,28-1-258,-28-1 97,0-27 32,-27 28-128,27 1 224,0-29-256,0 28 64,-1 0 160,2 0-128,-1 0 0,0 0 64,0 0-96,28 28 128,-56-28-96,29 1-64,-29-2 192,27 1-160,-27 28 64,29-27 64,-1-2-192,0 29 192,28-27-96,-28 27-32,28-28 160,-28 28-160,1 0 32,-30 0 96,29-29-160,0 29 160,0-27-64,0 27-64,1 0 160,-1 0-160,0-28 0,28 28 192,-28 0-256,-27 0 160,26-28-32,1 28-96,0 0 256,0 0-256,28 0-32,-27 0 256,-2 0-256,2 0 128,-1 0-32,-29 0-64,29 28 192,1 0-448,-29-1-257,28 2-32,-27-1-480,25-1-288,3 2-673,-1-2-801,0 30-2626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4-08T02:19:38.08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38 246 3811,'0'0'2018,"-41"-41"544,41 41 577,0 0-1217,0 0-32,0 0-641,0 0-320,0 0-96,0 0-289,0 0-255,0 0-161,0 0 32,0 41 224,0 0-63,41-1-65,-1 40-128,-1-39-96,2 0 0,-1 39-32,1-40 32,0-40 0,-41 41-32,39-41-64,-39 0-32,42 0-128,-42 0 224,0 0 128,39-41 0,-39 1-32,0-40 0,0 39-64,0 0 96,-39-39-32,39 40 129,-42-1 63,42-39-96,-39 39-128,-2 0 0,41 1 32,0-1 0,0 41-32,-41 0-64,41 0 32,0 0-160,0 0-160,0 0-224,0 0-385,0 0-128,0 41-897,0-1-1025,0-40-1729</inkml:trace>
  <inkml:trace contextRef="#ctx0" brushRef="#br0" timeOffset="520.0297">481 84 11851,'-40'0'865,"40"0"-833,0 0 384,40 0-320,1-40 224,38-1 449,-38 41-385,40-39 65,-40-2-225,-41 41-64,0 0 0,0 0 33,0 0-193,0 0-257,0 0-31,-41 0-256,41 0-33,-40 0 481,40 0 192,-41 41-32,41-41 384,0 0 481,-41 0-96,41 0 256,0 0-384,0 0-513,0 0-96,0 0 0,41 39 385,0-39 351,-1 41-31,1-1-288,-2 1-129,2 0-64,-41-2-95,40 2-97,1 0-64,-41 39-32,0-40-32,40 1 64,-40 0-64,0-41-256,0 39-385,0-39-352,0 0-224,0 0-929,0 0-1986,0 0-4164</inkml:trace>
  <inkml:trace contextRef="#ctx0" brushRef="#br0" timeOffset="1059.0606">1004-117 12043,'-39'0'256,"39"0"2178,0 0-960,0 0-1154,0 0-128,39 0 737,4 0-256,36-40-161,-38 40-223,40-41-129,-81 1-128,39 40 32,-39 0 0,0 0-32,0 0-320,0 0-1442,0 0-96,0 0-736,-39 0 384,-1 40 1345,40-40 705,0 41 160,0-41 1826,0 0 64,-41 0-257,41 0-352,0 0-672,0 0-257,0 0 129,0 40 127,0 0 97,41 40 192,-41-39-385,40 40 1,-1-40-193,-39 39-63,41-39 159,-1-1-320,-40 40 64,0-39-160,41-41-64,-41 41 32,0-2-64,41-39-192,-41 0-481,0 0-480,0 0-352,0 0-673,0-39-1986,0 39-6150</inkml:trace>
  <inkml:trace contextRef="#ctx0" brushRef="#br0" timeOffset="1531.0876">1611-198 10537,'0'-40'929,"0"40"577,0 0-257,0 0-416,0 40 672,0 1-352,0 39-512,0-39-97,40-2-287,1 2 31,-41 40-192,40-40 32,40-41 96,-39 39-64,40-39-127,-40 0 63,-2 0-64,1 0 64,-40 0 96,41 0-32,-41-39 96,0-2-96,0-40-95,-41 40 63,1 2-128,40-2 32,-80-39-32,39 80 0,1-41 32,-42 1-32,43-1-32,-1 41-161,-1 0-447,1-39-257,40 39-993,-41 0-1089,41 0-1985</inkml:trace>
  <inkml:trace contextRef="#ctx0" brushRef="#br0" timeOffset="2423.1385">2217-318 7623,'-41'0'3715,"41"-41"-3266,0 41 1825,-41 0-1025,41 0-96,0 0 288,0 0-287,0 0-354,0 0-255,0 0-33,0 41 33,0-2-65,41 2-127,-41 40-129,41-1-64,-2-39-32,-39-2-128,40 2-64,-40-41 160,0 40-96,0-40-32,0 0 64,0 0-128,0 0 0,0 0-32,0 0 32,0 0 96,0-40-32,0-1 0,0-39 0,0 40 0,-40-41 32,40 41 32,-39-40 0,39 39 0,0 0-64,0 1 128,0-1 96,-41 41-128,41 0 160,0-39 0,0 39-127,0 0-162,0 0-255,41 39 384,-2 2 0,1-1-32,1 1 64,40 0-64,-40 39-32,-2-80 0,1 40 32,-40 1-64,41-41 32,-41 0 32,41 0-32,-41 0 0,0 0 0,0 0 65,0 0 63,0-41-96,0 1 32,0-1-32,0 2-32,-41-43 64,41 42-64,-41-1 224,1 2 160,40-2-223,-39 1-33,-2 0-160,41 40 32,-40-41-96,40 41-801,0-40-993,0 40-1089,0 0-3491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3-06T18:00:32.347"/>
    </inkml:context>
    <inkml:brush xml:id="br0">
      <inkml:brushProperty name="width" value="0.06667" units="cm"/>
      <inkml:brushProperty name="height" value="0.06667" units="cm"/>
      <inkml:brushProperty name="color" value="#D6006B"/>
      <inkml:brushProperty name="fitToCurve" value="1"/>
    </inkml:brush>
  </inkml:definitions>
  <inkml:traceGroup>
    <inkml:annotationXML>
      <emma:emma xmlns:emma="http://www.w3.org/2003/04/emma" version="1.0">
        <emma:interpretation id="{56B74675-08C8-45D1-87A0-DA7FD654AB31}" emma:medium="tactile" emma:mode="ink">
          <msink:context xmlns:msink="http://schemas.microsoft.com/ink/2010/main" type="inkDrawing" rotatedBoundingBox="3136,10331 5624,13098 2993,15463 505,12696" hotPoints="5071,13020 3287,14804 1503,13020 3287,11236" semanticType="enclosure" shapeName="Circle"/>
        </emma:interpretation>
      </emma:emma>
    </inkml:annotationXML>
    <inkml:trace contextRef="#ctx0" brushRef="#br0">1342 285 8295,'0'-35'1025,"0"35"-897,0 0 1026,-36 0-33,36 0-673,-34 0 97,-1 0 159,-1 0-383,-35 0 63,35 0 256,1 0-191,1 0-1,-37 35-159,0-35-225,37 36 320,-38-1-256,37-35-96,-1 35 513,-35 1-449,37 0 64,-1-2 96,-37 2-288,37-2 256,-1 1-320,2 2 32,-1-2 288,-1 36-320,1-36 96,-1 1 32,2-2-96,-2 3 256,1-2-288,35-1 32,-36 2 289,36-36-322,0 35 65,-35 1 96,35-1-192,0 36 321,-36-35-258,36 34-31,0-36 289,-35 38-290,35-37 97,0 0 161,0 1-354,0-1 322,0 35-161,0-34-65,0-1 226,0 36-193,0-36 64,0 1 160,0 34-353,0-34 354,0-2-225,0 2 0,35-1 256,-35 1-320,0-2 96,0 2 192,0 0-352,0-2 352,36 2-160,-36 0-128,0 0 288,0-2-288,35 3 31,-35-3 322,0 1-385,0 1 256,0-1-96,36 1-128,-36-36 320,0 34-320,35 2 31,-35-36 258,0 36-257,36 0 192,-2-2-64,-34 1-128,36 1 352,-1-1-352,1 0 0,-36-35 288,35 36-256,-35-2 128,34 2 0,2-36-96,-36 36 224,35-2-192,1 2-64,-36-36 352,36 35-416,-36-35 256,35 36-64,-1-1-160,2-35 288,-36 35-224,35-35-128,1 36 384,-1 0-288,1-36 96,0 34 97,-2-34-290,1 36 354,1-36-258,-1 35 1,-35-35 289,36 0-353,-2 35 128,1-35 128,1 0-256,0 35 288,-1-35-192,1 0-64,-1 0 288,-1 0-256,2 0 0,-1 0 224,1 36-320,0-36 288,-2 0-160,1 0-32,36 36 224,-35-36-224,-2 0-32,3 0 256,33 0-288,-70 0 320,35 0-256,1 0-32,-36 0 288,35 0-288,-1 0 0,-34 0 384,36 0-416,-1 0 192,1 0-32,0 0-64,-2 0 224,3 0-256,-37 0 0,34 0 320,1 0-352,1-36 192,-36 36-64,34 0-64,3 0 256,-37 0-416,34-36 96,37 36 481,-35-35-514,-1 35 129,-1-35 64,2 35-160,-1 0 257,-35-35-226,36 35-63,-36-36 417,36 36-418,-2 0 162,3-34 63,-3-2-257,1 36 354,1-36-289,-1 1-1,1 35 290,-2-35-321,2-1 160,-1 36 128,-35-35-352,36 35 384,-36-36-288,35 2 0,1 34 288,-2-36-288,2 0 96,-1 2 96,1-2-256,-36 36 288,35-35-128,1 0-128,-36-1 352,34 1-320,-34 35 64,35-34 288,-35-2-448,0 0 384,36 0-224,-36 2-64,0-2 256,35 36-256,-35-35 32,36-1 352,-36 1-320,36 1 384,-36-3-159,0 3 31,0-2 128,34 0-352,-34-34-32,0 34 352,0 0-416,0 2 224,0-2 0,0 1-192,0-1 321,0 2-353,0-2 128,0 0 256,0 2-416,0-37 192,0 35 0,0 1-64,-34 0 352,34-1-416,0-34-64,0 35 352,-36-1-288,36 1 96,0 0 32,-36-1-192,36 0 320,0 2-256,0-2-32,-35 2 320,35-2-288,0 0 96,-36 1 129,36 0-322,-35-1 354,1 1-225,34-1-65,-36 2 322,1-1-289,35-2 0,-36 3 192,1-37-321,-1 35 322,2 1-193,-2 0-33,1-2 226,-1 2-161,1 1-1,-35-2 194,34 2-354,1-2 386,-1 36-257,1-36-65,1 36 322,-3-35-289,3 35-1,-2-35 290,0-1-354,1 36 290,-1-35-193,2 35-33,-1-36 258,-1 36-257,1-34-1,-1 34 258,2-36-258,34 36 130,-37-36-1,3 36-129,34 0 290,-36 0-354,36-34 65,-35 34 257,1 0-258,34-36 65,-71 36 32,35 0-96,0 0 289,1 0-322,-1 0-63,2 0 448,-1 0-384,-36 0 128,35 0 0,-35 0-96,37 0 288,-37 0-352,0 0-32,1 0 288,-1 0-416,35 0 192,-33-35-289,-2 35-191,35 0-33,-35 0-896,1 0-65,-1 35-1345,-34 1-2722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4-08T02:21:28.753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0 55 16751,'0'-28'32,"0"28"449,0-29 159,0 29-287,0 0-225,27 0 64,-27 0 96,0 0 1,28 29 607,0-29-223,0 28-96,29-1-129,-30 3-192,29 24-128,0-25 129,27 27-129,2-1 96,-2 0-96,1-26-128,28 27 224,0 0-192,28-28-32,-1-1 161,1-27-161,-1 0 32,-55 0 0,0 0-64,-56 0 128,27 0-128,1 0-32,-27 0 256,-1 0-224,27-27 32,-27 27 32,-28 0-64,28-28 128,-28 28-64,0 0-32,0 0 224,0 0-224,0 0-32,0 0 0,0 0-224,0 0 288,0 0-96,-28 0-96,28 0 224,0 0-128,-28 0 32,28-28 96,-27 28-160,27 0 192,-28-28-128,0 28 0,-1-28 128,-27 28-128,28-28-32,1 28 160,27 0-192,-28-29 96,0 29 32,0 0-96,0 0 128,1 0-128,27 0 31,0 0 130,-29 0-194,29 0 97,0 0-32,0 0-64,0 0 96,0 0-192,0 0-64,29 0 288,-2 0-64,1 0 96,28 29 32,-1-29-192,-27 0 224,28 0-128,-27 28-96,-1-28 256,0 0-192,-28 0-32,0 0 128,0 0-224,0 0 128,0 0-128,0 28 32,0 0 192,0 0-96,0 27 128,-28-25 192,0 24-192,-1 2 160,1-28-95,0 1 31,0 26 0,28-26-192,-27-29 96,27 27 0,0-27-192,0 0 224,0 0-32,0 0-288,0 0-737,0 0-1922,0 0-6597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4-08T02:21:44.379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23 51 9993,'0'-56'609,"-28"56"-513,28 0 1890,0 0-513,0 0-288,0 0-224,0 0 32,0 0-160,0 0-257,0 0-95,0 0 223,0 0-31,0 0-32,0 0-161,0 0-128,0 0 97,0 0-353,0 0-96,0 0 160,0 0-224,0 0-64,0 0 64,0 27 64,28 2 160,27-2-128,-27 1-32,57 0 192,-2 0-128,1 0 32,28-28-64,-1 28-64,2-28 96,-2 0-64,-26 28-32,-2-28 160,0 0-192,-27 0 64,1 0 96,-1 0-160,-29 0 161,1 0-97,0 0 0,-28 0 96,0 0-32,0 0 0,0 0 96,0 0-160,0 0 0,0 0-32,0 0-96,-28 0 128,0-28-64,1 28 0,-2 0 160,-27 0-160,28 0 128,-28-28-64,29 28-64,-29 0 96,28 0-96,0 0-32,28-28 192,-27 28-192,27 0 96,-30-28 32,3 28-97,27-28 98,-28 28-130,28 0-95,0 0 256,0 0-192,0 0 64,0 0 0,0 0-192,0 0 32,28 0-33,-28 0 193,57 0 192,-2 0-224,1 0 64,-1 0 64,1 28-64,1-28 64,-30 0-32,2 0-64,-29 28 64,27-28-128,-27 0 32,0 0 96,0 0-128,0 0 192,0 28-64,0-28 64,0 28 160,-27 0-192,27 0 96,-29 0 33,29 27-33,-27-26 128,-2-1-32,1 28-96,28-29 129,-28 2-161,28-1-128,-28-28 160,28 27-160,0-27 64,-27 28 0,27-28-705,0 0-1345,0 0-3171</inkml:trace>
  <inkml:trace contextRef="#ctx0" brushRef="#br0" timeOffset="851.0484">1615 134 448,'0'-28'13901,"0"0"-12812,0 28 1762,0 0-1218,0 0-1024,0 0-161,0 0-352,0 0 97,0 28 543,28 28-31,-28 0-257,29 0-223,-29 0-97,0 0 0,0 0-160,0-1 96,0-26-32,0-1-32,0-1 128,0-27-320,0 0-32,0 0 96,0 0-129,0 0 161,28 0 64,-28-27-96,27-1 160,1-1-128,0-26 64,0 27 96,0 0-128,-1-1 64,1-26 32,0 27-96,1 0 96,-1 0-64,0 0-32,-28 0 288,0 28 32,0 0 257,0 0-33,0 0-159,0 0-97,0 0-128,0 0-192,0 0 128,0 0-192,0 28 32,0 0 192,0 0-64,0 0 96,0 28-64,27 0-96,-27-28 160,0 28-128,0-29 0,0 2 128,0-1-256,0-1-417,0 1-608,0-28-769,0 28-576,0-28-1826,28 0-4997</inkml:trace>
  <inkml:trace contextRef="#ctx0" brushRef="#br0" timeOffset="1491.0851">2230 302 9833,'28'-56'3395,"-28"28"-2626,0 0 1665,0 28-929,0 0-640,0 0 160,0 0-128,0 0-320,0 0-33,0 0-288,0 0-224,0 0-128,0 28 257,0 28 63,0 0-96,0 0 0,0 0 0,0-28-128,0 28-32,0-28 96,0-1-96,0 1 96,0-28-256,0 28-256,0-28-97,0 0 193,0 0 160,0 0 63,0 0 33,28-28 64,-28 0 64,0 1-64,28-30 128,-28 30-128,0-29 96,0-1 65,0 30-129,0-29 128,0 28-64,0 0 0,0 28 192,0-28 0,0 28 65,28-28 31,-28 28-128,0 0 0,0 0 1,0 0-161,27 0 0,-27 0-96,28 0 0,0 0 160,1 0-96,-1 28 0,0-28 32,-28 56-96,28-28 96,-1 0-64,1 27 0,-28-26 64,28-1-64,0 28 0,-28-29 96,0-27-576,0 29-417,0-1-673,0-28-832,0 27-1858,0-27-4901</inkml:trace>
  <inkml:trace contextRef="#ctx0" brushRef="#br0" timeOffset="2370.1355">2258 497 3971,'-28'-27'5766,"28"27"-4645,28 0 352,28-28-384,-28 28-480,27 0 95,-27 0-255,1-28-257,-1 28-160,28 0 0,-29 0 160,1 0-192,0-28 32,28 28 32,-29-29-96,2 29 128,-1-27-96,-28-1 0,28 28 97,-28 0-33,0-28 128,0 28 224,28 0 994,-28-28-257,0 28-192,0 0-33,0 0-223,0 0-321,0 0-384,0 0 32,0 0-352,0 28 320,0 0 32,0 27-32,27-26 32,-27 27-64,29-28 32,-29 28 64,0-28-160,0-28 96,0 0 64,0 27-64,0-27 96,0 0-160,0 0-192,0 0 256,0 0-64,0-27 32,-29-1 32,29-1-96,0 2 160,0-29 32,0-1-32,0 2 160,0 27-96,0-28-64,0 28 65,0 0-97,29 28 32,-29-28-192,27 28-33,29 0 129,1 0-32,-2 0 0,-27 0 96,28 0-192,-29 28 128,-27-28-32,0 28 0,0 0 128,0 0 0,-27 0-64,-29 0 128,0 0-320,1-28 64,26 27-32,1-27 32,0 29 96,28-29-32,0 0 64,0 0 64,0 0-128,0 0 224,0 0-96,0 0-96,0 0 320,28 28 96,0 0-191,1 0-33,-1-1-128,27 2 32,-27-1-32,0-1 32,0 1 32,-1-28-32,3 28-96,-3-28-192,1 0-609,-28 0-256,0 0-416,0 0-1923,0 0-3426</inkml:trace>
  <inkml:trace contextRef="#ctx0" brushRef="#br0" timeOffset="3091.1765">3375 246 2049,'0'-28'10667,"0"28"-9098,0-28 705,0 28-672,0 0-834,0 0-127,0 0 0,0 0-289,0 0-64,0 0 1,28 28 383,-28 28-95,0-28-321,0 27-96,0-26-64,0 27-96,0-28 96,0 28-96,0-28 0,0-1 64,0 1-96,0-28 32,0 0 64,0 0-224,0 0 128,0 0 0,0 0 96,0 0-32,0 0-64,-28-28-32,28 1 32,0-30-64,0 30 128,0-29-32,0-1 0,28 2 64,-28-1-32,0 28 64,0 0 96,0 0-128,0 0 129,0 28-33,0 0-64,0 0 96,0 0-256,0 0-64,28 0 64,-28 0-160,28 0 224,28 56 0,0-28 0,-28 28 64,27-28-64,1 27-64,-28-26 128,1-1-128,-29 0 32,28 0 32,-28-1-96,0-27 128,-28 29 96,-29-29-64,1 0-32,1 28-224,-1-28-289,28 27-256,-28-27-640,56 0-481,-28 28-1601,28-28-4709</inkml:trace>
  <inkml:trace contextRef="#ctx0" brushRef="#br0" timeOffset="4005.2291">3823 302 7366,'27'-28'2114,"-27"0"193,0 28-578,0-28-255,0 28-289,28 0 32,-28 0-320,0-28 32,0 28-32,0 0-353,0 0-160,0 0 1,0 0 95,0 28 161,28 28-193,-28-28-256,0 27 33,28 2-193,-28-29 0,0 27 64,0-26-96,28 26 32,-28-55-32,0 28 0,0-28 96,0 0-128,0 0-64,0 0 96,0 0-64,0 0 128,0 0 128,0 0-160,29-28 32,-29 1-64,26-30 0,-26 30 64,0-29-64,29 28-32,-29-1 128,0 29-160,0-27 96,0 27-32,0 0 0,0 0 64,0 0-160,0 0-64,0 0-32,28 0-32,-28 27 288,28 30-64,0-1 0,0 0 0,-28-28 0,27-1 0,-27-27 32,0 28-64,28-28 32,-28 0-32,0 0 32,0 0 128,0 0 0,0 0-160,0-28 128,0-27-128,28 26 128,-28-26 160,0-1-96,0 0 65,0 0-129,0 28-64,0-28 160,0 28-224,-28 28 32,28-28-32,0 28-288,0 0-449,0 0-865,-28 0-1120,28 0-2756</inkml:trace>
  <inkml:trace contextRef="#ctx0" brushRef="#br0" timeOffset="9849.5632">4603 190 12844,'28'-28'800,"-28"28"1475,0 0 127,0 0-1281,0 0-609,0 0-63,0 0-321,0 0-32,0 0 64,0 0 0,0 0 257,0 0-97,0 28 96,0 0 225,0 0-161,0 0-127,-28 0-65,28 27-288,0-26 160,-29 27-128,29-28 32,0-1 161,-28 2-129,28-29-128,0 28 192,0-28-256,-28 27 224,28-27-96,0 0-64,0 0 160,0 0-64,0 0 64,0 0 192,0 0-320,0 0 96,0 0-128,0-27-96,0 27 224,0-28-224,0-1-64,0-26 224,28 27-192,0 0 128,1-28 64,-29 28-128,28 0 256,-28 0-192,27 28 0,-27-28 160,0 28-160,0-28 64,0 28 32,28 0-64,-28-28 160,0 28-192,28 0 32,-28 0 289,0 0-353,0 0 192,0 0-32,0 0-128,0 0 128,0 0-192,28 0-32,-28 28 416,28 0-128,0 28-32,-1 0 32,-27-29-192,28 30 128,1-29-96,-29 27-32,28-26 160,-28-1-160,0-28 0,0 27 96,28 1-160,-28-28-96,0 0-609,0 0-512,0 0-416,0 0-546,0 0-1600,0 0-3716</inkml:trace>
  <inkml:trace contextRef="#ctx0" brushRef="#br0" timeOffset="10805.618">4546 470 9128,'0'0'3235,"0"-28"-1665,0 28 159,0 0-864,28 0-609,1-28-95,26 28-1,1 0-96,0 0 32,-1-28-64,2 28-64,-1 0 160,-28 0-128,0 0 32,-28 0 320,0 0-159,0 0 287,0 0 0,0-29-319,27 29-1,-27-27-96,28 27 96,0-28 288,-28 28 417,0-28 96,28 28 32,-28 0-256,0 0-65,0 0-351,0 0-257,0 0 32,0 0-320,0 0 31,0 0 97,0 28 128,29 0 193,-29-1-257,0 30 0,0-29 192,0 0-192,0 28 128,0-28-64,0-1-32,0 1 96,0 0-128,0-28-32,0 0 256,0 0-320,0 0 96,0 0 32,0-28-96,0 0 96,0 1-96,0-1-97,0-28 290,0 0-162,0 28 65,0-28 65,0 0-130,27 28 194,-27-28-161,28 0-193,0 0 450,0 29-354,-28-2 161,0 29-96,0 0-192,0 0-32,0 0 224,0 29-96,28-2 320,-28 1-224,28 0 32,-28 0 160,0 0-256,0 0 224,0 0-96,0 0-32,-28-28 192,28 0-160,0 28 64,0-28 64,0 0-160,0 0 64,-28 0 0,28 0-96,0 0 192,-28 0-160,28 0-64,0 0 160,0 0-352,0 28 160,0-1 32,0-27 64,0 57 160,28-29-32,0 0-32,0-28 192,0 27-224,-1 2-32,2-29 96,-1 28-192,-28-28 192,0 27-128,0-27-192,0 0-256,0 0-577,28 0-417,-28 0 1,0 0-801,0 0-481,0 0-3171</inkml:trace>
  <inkml:trace contextRef="#ctx0" brushRef="#br0" timeOffset="11527.6592">5580 497 9320,'0'0'2851,"0"0"-1025,0 0 800,0 0-1088,28 0-417,-1 0 32,30 0-384,-29 0-257,0 0-64,28 0-255,-29 0 31,1 0-128,0 0-64,-28 0 160,29 0-224,-29 0-480,0 0-641,0-27-641,0 27-1954,0 0-1793</inkml:trace>
  <inkml:trace contextRef="#ctx0" brushRef="#br0" timeOffset="11522.6584">5692 162 11370,'0'-28'1346,"0"28"1248,0 0-32,0 0-1152,0 0-353,0 0-449,0 0-287,0 0-193,0 0 320,-27 56 545,27-28-512,0 28-33,0 0-32,0 0-191,0 0-129,-30-28 64,30 28-128,0-1 96,0-27-128,0 0 32,0 0 64,30 1-96,-3-29-32,1 28 256,0-28-224,28 0 192,-29 0-95,29 0-97,-27 0-129,-1 0-351,-28-28-417,0-1-352,0 1-1185,0 28-1602,0-28-2338</inkml:trace>
  <inkml:trace contextRef="#ctx0" brushRef="#br0" timeOffset="12183.6967">5748 302 10441,'0'0'2018,"28"0"-640,-28 0 1120,28 0-1089,-1-28-640,1 28-224,0 0-289,1 0-96,-1 0 32,-1 0-224,2 0 160,-2-28-128,-27 28-32,28 0 128,-28 0-448,0 0-609,0 0-1441,-28 0-2659</inkml:trace>
  <inkml:trace contextRef="#ctx0" brushRef="#br0" timeOffset="15107.8636">2786 1281 13484,'0'-29'833,"0"1"1473,0 28-544,0 0-833,0 0-321,0 0-223,0 0-33,0 0 0,0 0-256,0 0 257,0 28 287,0 1-191,0-2-33,28 1-224,-28 28-192,0-28 289,0 0-321,0 0 96,0-1-64,0 2 0,0-29 96,0 28-64,0-28-96,0 0 224,0 0-224,0 0 64,0 0 0,0 0-96,0 0 96,0-28-96,0-1-64,0 29 192,0-27-161,0-29 97,0 28 64,27 0-96,-27-28 96,0 29-32,28-30 0,-28 30 97,28-2-97,-28 2-33,0-1 162,29 0-225,-29 28 160,0 0-128,28 0-97,-28 0 97,28 0-128,0 28 64,-28 0 192,27-1-192,-27-27 192,28 29-64,-28-2-128,0-27 192,0 28-64,0 1-96,-55-29 352,27 27-288,0-27 64,-29 28-192,29-28-353,0 28-479,28-28-642,0 0-1505,0 0-1698</inkml:trace>
  <inkml:trace contextRef="#ctx0" brushRef="#br0" timeOffset="15895.9092">3400 1281 10249,'0'-29'2210,"0"29"737,0-28-481,0 28-928,0 0-449,0 0-160,0-27-257,0 27-31,0 0-385,0 0-128,0 0 1,0 0-290,0 27 257,0 1 129,0 1 31,0 26 64,0-27-256,0 28 0,0 0 0,0-29-64,0 30 96,0-30-128,0 2 0,0-29 129,0 27-130,0-27 33,-28 0 33,28 0-290,0 0 97,0 0-160,0-27-65,-27-2 161,27 2-32,0-1 192,0-1 160,0 2-192,0-1 160,0 0-64,0-28-32,0 28 128,0 0-160,0 1 32,27-2 128,-27 1-160,28 1 32,0-2 64,1 29-160,-1-27 256,-1 27-256,-27 0 32,0 0 128,28 0-224,-28 0 128,28 27 0,-28 2 31,0-2 162,28 1-193,-28 1-1,0-2 194,0 1-129,0 0-32,0 0 128,-28 0-64,0-28 128,0 0-32,-27 28-224,26-28-513,1 0-1152,0 0-1186,28 0-2114</inkml:trace>
  <inkml:trace contextRef="#ctx0" brushRef="#br0" timeOffset="16435.9401">3959 1308 11146,'0'-27'1441,"0"27"1026,0 0-994,0 0-576,0 0-449,0 0-191,0 0-193,0 27 352,0 1 97,0 0-225,-28 0 0,28 0 0,0 28-159,0-29 31,0 2-96,28-1-96,-1-1 224,3-27-192,-3 0 96,-27 0 160,28 0-128,-28 0 193,28 0-129,-28-27-64,0-30 96,27 30-32,-27-29-64,0 28 65,0 0-65,0 0 96,-27 0 96,27 28-192,-28-27 65,0-2-257,28 29-65,-27 0 193,-3-28-416,3 28-737,-1 0-352,0 0-1314,0 0-3875</inkml:trace>
  <inkml:trace contextRef="#ctx0" brushRef="#br0" timeOffset="17363.9931">4517 1336 7142,'0'-28'6823,"0"1"-5862,0 27 1345,0 0-1185,0 0-641,0 0-352,0 0-160,0 0-384,0 0 256,0 27 160,0 1-32,0 0 128,0 28-96,0-28-64,-27 27 96,27-26-64,-28-1 160,0 28-288,28-56-353,0 27-672,0 1-64,0-28-96,0 0 480,0 0 385,0 0 544,0 0 64,0-28 480,0 1 225,0-2-320,0 2-129,0-1 224,0-1-223,0 2 127,0-1 33,0-28-33,28 28 97,-28 0-129,28 0-255,-28 1 63,27 27-160,-27-29 64,0 29 32,0 0-128,28 0 65,-28 0-161,29 0-96,-1 0 256,0 29-224,-1-29 96,1 0 0,0 27 0,-28-27 128,0 0-160,0 28-96,0-28 352,0 28-224,0 0 64,-28 0 32,28-28-128,-28 28 96,28-28-64,-27 28-64,27-28 160,-28 0-160,0 0 129,28 0 63,0 0-128,-29 0 96,29 0-96,0 0-32,0 0 128,0 0-96,29 27 32,-1-27 384,0 0-159,-1 29-33,1-29-160,28 28-64,-28-1 96,1 2-160,-3-29 0,3 27 128,-1-27-160,0 28 96,-28-28-416,0 0-513,0 0-128,0 0-833,0 0-2626,-28 0-6566</inkml:trace>
  <inkml:trace contextRef="#ctx0" brushRef="#br0" timeOffset="17973.028">4937 1308 12171,'28'-27'993,"0"27"1185,-28 0-705,27 0-448,1 0-512,-28 0-161,28 0 1,1 0-193,-1 0-96,-28 0 128,27 0-224,-27 0 224,0 0-128,0 0-96,0 0 32,0 0-160,0 0 32,28 0 160,-28 0-160,0 0 160,0 0 64,0 0-224,0-29 224,-28 29 0,28-28-128,-27 28 192,27 0-64,0 0 0,0 0 96,0 0-95,0 0 127,-28 0-32,28 0 288,0 0 257,0 28-192,-29 1-161,29 26-64,0-27-192,0 28 161,0-28-97,0 27 160,0 2 161,0-30-257,0 29 160,0-28-224,0 1-63,0-2-1,0-27-128,29 28 0,-29-28 96,0 0-96,0 0-128,0 0-577,0 0-1249,-29-28-1601,1 1-7464</inkml:trace>
  <inkml:trace contextRef="#ctx0" brushRef="#br0" timeOffset="13916.796">1808 1057 13741,'0'-28'1633,"0"28"865,0 0-1248,-28 0-289,0 0-577,0 0-160,-28 0 96,29 0-256,-29 28 193,27 0-257,1 0-32,28 0 96,-27-1-64,27-27-32,0 29 160,-28-29-256,28 0 160,0 0-128,0 0-32,0 0 256,55 0 32,2 0-96,-1 27 96,27-27-224,-27 0 128,1 0-64,-31 28-96,3-28 64,-29 29-64,0-2 0,0-27 256,0 28-64,0 0 160,0 0 161,-29 0-225,3-28 416,-31 28-383,29 0-161,-27-28 192,26 0-256,2 27 32,27-27 0,-28 0-320,28 0-225,0 0-640,0 0-352,0 0-770,0 0-1792,28-27-4389</inkml:trace>
  <inkml:trace contextRef="#ctx0" brushRef="#br0" timeOffset="14425.8248">2144 1224 6309,'28'-27'577,"-28"-2"1921,0 29-191,0 0 287,0 0 0,0 0-415,0 0-962,0 0-192,0 0-161,0 0-543,0 0-257,0 0 128,0 29-32,0-2 193,0 30-225,0-30-96,0 29 96,0 0-160,27-28 64,-27 0 64,28-1-192,0 2 224,0-29-32,0 0-64,-1 0 0,1 0-96,1 0 64,-1-29 160,-28 2-160,0-1 128,0 0-64,0 0 0,0 0 225,0-28-225,0 29-64,0-2 192,0-26-224,-28 26 64,28 2-32,0 27-64,0-28 160,0 28-320,0 0-641,0 0-416,0 0-1154,0 0-1504,0 28-3909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4-08T02:21:42.621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2879 633 10954,'-55'-27'128,"27"27"-160,0-27 192,28-2 224,-28 29 257,0-27 576,28-1 96,-29-1-191,1-26-130,1 26 65,-1 2-640,-28-29 63,28 28 225,-27-28-417,-2 28 65,29 1 31,-28-2-224,1 29 321,-1-28-97,27 28-32,3-27 65,-31 27-193,1-29 32,0 29-160,1 0 32,-30-27 65,2 27-193,-28 0 128,26 0 64,2 0-256,-1 0 320,29 0-192,-2 0-96,29 0 96,-27 0-96,27 27 64,-28 2 96,-1 26 32,29-26 97,-55-2 31,27 30-64,1-30 0,-2 1-224,1 0 128,28 0 33,-27 28-225,27-28 128,0-1 32,-29 30-96,30-1 256,-1-2-128,0 3-64,-28-29 160,29 28-160,-29 0 64,28-1-63,-29-26-33,29 26 64,-27 1-160,27 1 0,0 26 224,28-27-192,-28 0 32,1 1 32,27-2-64,0 29 128,-30-28-96,30 0 0,0 28 96,0-28-96,0-1-32,0 1 128,0 28-64,0-28 32,0-1-32,30 29-64,-30-28 160,27 1-128,1-3 0,-28 3 64,28-29-128,0 28 128,0-29 0,27 30-64,2-1 96,-1-28-96,-1 28 0,1-1 128,27 2-192,-26-1 160,-1-29-63,-1 29-66,1-28 162,1 28-193,-29-28-1,27-1 194,1 2-193,0 26 64,28-55 32,-28 56-64,27-28 96,1 0-96,0-28-32,27 28 224,-27 0-160,28-28 32,-28 0 32,-1 28-128,2-28 192,-29 0-160,-1 0 32,1 0 160,-27 0-160,26-28 32,1 28 32,28-28-96,0 28 128,-28-28-128,27 0 0,0 28 160,-26-28-128,-1 28 32,-28-27 128,27-2-128,-27 2 64,28-1-64,1-1-64,-2 2 129,1-29-65,27 0-64,-26 28 96,-1-27-128,-1-1 96,-27 28 64,0-28-96,0 28 128,0-1-160,-28-26 32,0 27 128,27-28-224,3 27 96,-3-26 0,-27-1-64,28-1 160,0 30-128,-28-29-64,28 28 224,-28 1-192,0-29 96,0 28 0,0-1-64,0-26 160,0 27-160,0-28-64,0 0 224,0 28-192,0-28 64,0 29 64,0-2-160,0-26 224,0-1-128,0 28-32,-28-28 64,28 0-96,-28 0 128,0 1-32,1-2-96,27 30 128,0-2-64,0 29-32,-30-28 96,30 0-96,-27 0-32,-1-1 128,28 3-160,-28-31 160,0 30-64,0-2-64,1-26 160,-29 26-128,28 3 32,-1-3 64,29 1-128,-28-28 96,0 28-32,1 28-32,-1-28 96,28 1-128,-28-3-32,0 30 160,0-27-160,1 0 64,-30-2 32,29 29-64,0-27 64,-27-1-224,-1-1 31,0 2 129,-1 27-384,30-28-289,-1 28 161,0 0-1122,-28 0-160,29 0-832,-29 28-2211,-1 28-4324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5-08T16:43:26.0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0 291 960,'0'0'5414,"0"0"-3941,0 0 897,0 0 0,0 0-640,0 0-513,0 0 289,0 0-289,0 0-160,0 0-96,0 0 96,0 0-257,0 0-63,0 0-160,0 0 95,0 0-191,0 0-129,0 0 65,0 0-161,0 0-32,0 0-64,0 0-64,0 0 96,0 0-128,0 0 33,0 0-1,0 0-32,0 0 0,0 0 0,0 0-32,0 0 0,0 0-32,0 0 0,0 0 32,0 0-64,0 0 32,0 0 32,0 0-64,0 0 64,0 0-32,0 0 0,0 0 0,0 0 0,0 0-32,0 0 96,0 0-96,0 0 64,0 0-32,0 0 0,27 0 32,-27 0-32,0 0-32,0 0 96,0 0-96,0 0 64,0 0-32,26 27-32,-26-27 64,0 0-32,0 0 0,0 0 32,27 0-64,-27 0 64,0 0-64,0 0 64,27 0-32,-27 0 0,0 0-32,0 0 64,0 0-32,0 26 0,26-26 0,-26 0 32,0 0-32,0 0 0,0 0-32,26 0 128,-26 0-160,0 0 128,0 0-128,26 27 64,-26-27 64,0 0-32,0 0-128,27 0 160,-27 0-64,0 0 0,0 0 0,0 0 0,27 0 32,-27 0-32,0 0 0,0 26 0,0-26 0,26 0 0,-26 0 0,0 0 0,26 0 32,-26 0-64,0 0 32,0 0 32,0 27-32,27-27 0,-27 0 0,0 0 0,0 0 32,0 0-32,26 0-32,-26 0 64,0 0-32,0 0 0,0 0 0,0 26 0,0-26 32,27 0-64,-27 0 0,0 0 96,0 0-96,27 0 64,-27 0-64,0 26 32,0-26 32,0 0-64,0 0 32,0 0 32,0 0-32,0 0 0,26 0 0,-26 0 0,0 0 0,0 0 0,0 0-32,0 0 64,27 0-32,-27 27 0,0-27 0,0 0 0,0 0 32,0 0-32,26 0-32,-26 0 64,0 0-32,26 0-32,-26 0 32,0 0 0,0 0 0,0 0 32,0 0-64,27 0 64,-27 0-32,0 26 0,0-26 0,27 0-32,-27 0 64,0 0-32,0 0 0,0 0 0,0 0 0,0 0 0,26 0 0,-26 0-32,0 0 64,0 0-32,0 0-32,27 0 96,-27 27-96,0-27 0,0 0 96,0 0-128,0 0 96,25 0-32,-25 0-32,0 0 64,0 0-32,0 0-32,27 0 96,-27 0-96,0 0 32,0 0 0,0 0-32,0 0 96,0 0-96,27 27 0,-27-27 96,0 0-96,0 0 32,0 0 32,26 0-96,-26 0 128,0 0-96,0 0 0,27 0 64,-27 0-64,0 0 32,0 0 0,0 0 0,0 0 64,26 0-128,-26 0 64,0 0 32,0 0-32,0 0 0,0 0 0,0 0-32,26 0 64,-26 0-32,0 26-32,0-26 64,0 0-32,0 0 0,0 0 0,27 0-32,-27 0 96,0 0-96,0 0 0,27 0 96,-27 0-96,0 0 32,0 0 0,0 0 0,26 0 32,-26 0-64,0 0 0,0 0 64,0 0 0,0 0-64,0 0 64,27 0-32,-27 0 0,0 0-32,0 0 32,0 0 32,0 0-32,27 27-32,-27-27 32,0 0-32,0 0 64,0 0-32,25 0-32,-25 0 96,0 0-96,0 0 0,27 0 64,-27 0-64,0 0 64,0 0-32,0 0-32,0 0 64,27 0-32,-27 0 0,0 0 0,0 0 0,26 0 0,-26 0 0,0 0 0,0 0 32,0 0-64,0 0 32,27 0 32,-27 0-64,0 0 64,0 0-64,0 0 32,25 0 32,-25 0-32,0 0-32,0 0 64,0 0-64,0 0 32,28 0 0,-28 0-32,0 0 96,0 0-96,26 0 0,-26 0 64,0 0-64,26 0 64,-26 0-32,0 0-32,0 0 64,0 0-64,0 0 0,0 0 96,0 0-96,27 0 32,-27 0 32,0 0-64,26 0 32,-26 0 32,0 0-64,27 0 64,-27 0-64,0 0 32,0 0 32,0 0-64,0 0 32,0 0 0,0 0-32,0 0 64,0 0-32,0 0 0,26 0 0,-26 0 0,0 0 32,0-27-64,0 27 32,0 0 32,0 0-64,0 0 32,0 0 0,0 0 0,27 0 32,-27 0-64,0 0 0,0 0 96,0 0-96,0 0 64,0 0-64,26 0 32,-26 0 32,0 0-64,0 0 32,0 0 32,0 0-64,0 0 32,0 0 0,0 0 0,0 0 32,27 0-64,-27 0 32,0 0 32,0 0-64,0 0 32,0 0 0,0 0 0,0 0 0,0 0 0,0 0-32,0 0 96,27 0-96,-27 0 32,0 0 0,0-26 0,0 26 32,0 0-32,0 0-32,0 0 32,0 0 0,25 0 0,-25 0 32,0 0-64,0 0 32,0 0 0,0 0 0,0 0 0,0 0 0,0 0 0,0 0 32,0 0-64,0 0 32,0 0 0,0 0 0,27 0 0,-27 0 0,0 0 0,0 0 0,0-27 0,0 27 0,27 0 32,-27 0-64,0 0 64,0 0-64,0 0 32,0 0 32,26 0-64,-26-27 64,0 27-64,0 0 32,0 0 0,0 0 0,0 0-32,27 0 64,-27 0-32,0 0 0,0 0 0,0-26 0,0 26 32,25 0-64,-25 0 32,0 0 0,0 0 0,0-27 0,0 27 0,28 0 0,-28 0 0,0 0-32,0 0 0,0 0 32,0 0 0,26-26-32,-26 26 0,0 0 32,0 0 0,0 0-64,0 0 32,0 0 64,0-26-32,0 26 0,0 0 64,26 0-128,-26 0 128,0 0-128,0 0 64,0 0 64,0-27-128,0 27 64,0 0-32,27 0 64,-27 0-32,0 0 0,0 0-32,0 0 32,0-26 0,0 26 0,0 0 0,0 0 0,0 0 0,0 0 0,0 0-32,27 0 64,-27-27-32,0 27 0,0 0-32,0 0 32,0-26 32,0 26-64,0 0 32,26 0 32,-26 0-64,0 0 32,0 0 0,0 0-32,26-27 32,-26 27-32,0 0 0,0 0 96,0-27-96,0 27 32,0 0 0,0 0 0,0 0-32,0 0 32,27 0 0,-27-26 32,0 26-64,0 0 0,0 0 64,0 0-32,0 0-32,0-26 32,26 26 0,-26 0 0,0 0 0,0 0 0,0 0 0,0-26-32,0 26 32,0 0 32,0 0-64,27-27 64,-27 27-32,0 0 0,0 0 0,0 0 0,0 0 0,0 0 0,0-27 0,0 27 0,0 0 0,27 0-32,-27 0 64,0-26-32,0 26 0,0 0 0,0 0 0,0 0 0,0 0 32,0-27-64,0 27 64,0 0-64,0 0 32,0 0 0,0 0-32,0 0 64,0-26-32,0 26-32,0 0 64,0 0-32,25 0 0,-25 0 0,0 0-32,0 0 64,0 0-64,0 0 32,0 0 32,0 0-64,0 0 32,0-27 32,0 27-64,0 0 32,0 0 0,0 0 0,0 0 32,0 0-64,0 0 32,0 0 32,0 0-64,0 0 64,0 0-64,0 0 0,0 0 64,0 0-32,0-26 0,0 26 0,0 0-32,0 0 64,0 0-32,0 0 0,0 0 32,0 0-64,0 0 32,0 0 0,0 0 0,0 0 32,0 0-64,0 0 0,0 0 96,0 0-96,0 0 32,0 0 0,0 0-32,0 0 64,0 0-64,0 0 0,0 0 32,0 0-160,0 0-225,0 0-319,0 0-449,0 0-353,0 0-800,0 0-1634,0 0-1089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6-20T21:39:51.849"/>
    </inkml:context>
    <inkml:brush xml:id="br0">
      <inkml:brushProperty name="width" value="0.07938" units="cm"/>
      <inkml:brushProperty name="height" value="0.07938" units="cm"/>
      <inkml:brushProperty name="color" value="#00B0F0"/>
      <inkml:brushProperty name="fitToCurve" value="1"/>
    </inkml:brush>
  </inkml:definitions>
  <inkml:trace contextRef="#ctx0" brushRef="#br0">1 357 3363,'0'0'1057,"0"32"-481,0-32 1218,0 0-737,0 0-545,0 0 129,0 0 256,0 0-417,0 0 1,0 0-129,0 0-32,0 0 257,0 0-449,0 0-32,0 0 289,0 0-482,0-32 354,0 32-65,0-32-416,0 0 480,0-1-192,0 33-32,32-31 224,-32 31-256,33-33 32,-33 1 64,0 32-256,0-32 416,31 32-384,-31-33 0,0 33 288,0-32-192,32 32 32,-32-33 160,0 33-352,33 0 384,-33 0-256,0 0 64,0-32 193,0 32-322,0 0-63,0 0 224,0 0-672,0 0-129,0 0-608,0 0-897,0 0 31,0 0-735,0 0-129</inkml:trace>
  <inkml:trace contextRef="#ctx0" brushRef="#br0" timeOffset="1">515-319 2402,'-32'0'1441,"32"0"193,0 0-225,0 0-544,0 0-225,0 0 257,0 0-352,0 0 95,0 0 97,0 0-385,0 0 1,0 0-65,0 0-288,0 0 481,0 0-353,0-33-192,32 33 384,1-33-320,-1 2 64,1-2 192,-2 2-416,-31-2 512,33-1-352,-2 34 96,-31-31 193,33-2-385,-1 33 96,-32-31 224,33 31-384,-1-33 320,-32 33-224,31-32 32,-31 32 320,0 0-480,0 0 96,0 0 256,0 0-224,0 0 96,0 0-96,0 0 0,0 0 288,0 0-737,0 0-319,0 0 63,0 0-1377,0 0-1570,33 0-768</inkml:trace>
  <inkml:trace contextRef="#ctx0" brushRef="#br0" timeOffset="2">1095-868 4228,'0'0'1281,"0"0"737,0 0-865,0 0-96,0 0-737,0 0 0,0 0-31,0 0 191,0 0 481,32-33-737,0 2 32,1-2 1,-1 1-193,-1 32-32,2-32 384,-1-1-544,-32 33 448,33 0-320,-1-32-32,-32 32 385,32 0-481,-32-33 95,31 33 194,-31 0-257,0 0 160,33 0-128,-33 0-1,0 0 354,0 0-513,32 0 31,-32 0 450,0 0-514,0-32-191,0 32-545,0 0-1121,0 0-2050,0 0-1281</inkml:trace>
  <inkml:trace contextRef="#ctx0" brushRef="#br0" timeOffset="3">1803-1288 4131,'0'0'1858,"0"0"-288,0 0-193,32 0-608,-32 0 160,32-33-609,-32 33 256,32 0-255,1-31-1,-1 31 417,-1 0-577,3 0-64,-3 0 384,1-33-448,-32 33 65,33 0-97,-33 0-32,32 0 352,-32 0-512,33 0 64,-33 0 416,0 0-384,0 0 128,0 0 64,0 0-288,0 0 448,0 0-608,0 0-417,0 0-320,0 0-2146,0 0-225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6-20T21:39:51.853"/>
    </inkml:context>
    <inkml:brush xml:id="br0">
      <inkml:brushProperty name="width" value="0.07938" units="cm"/>
      <inkml:brushProperty name="height" value="0.07938" units="cm"/>
      <inkml:brushProperty name="color" value="#00B0F0"/>
      <inkml:brushProperty name="fitToCurve" value="1"/>
    </inkml:brush>
  </inkml:definitions>
  <inkml:trace contextRef="#ctx0" brushRef="#br0">1608 1061 4996,'0'0'1506,"0"0"-1250,0 0 1377,0 0-992,0 0-96,0 0 255,0 0-319,0 0 191,32 33-319,-32-33-65,33 32 289,-1 0-257,-32-32-256,32 33 480,-32-2-191,0 2-225,31-2 96,-31 2-160,0-33 256,0 32-384,0-32-32,33 32 385,-33-32-353,0 0 96,0 0 96,0 0-353,0 0 386,0 0-450,0 0-255,0 0-289,0 0-1025,0 0-1313,32 0-3523</inkml:trace>
  <inkml:trace contextRef="#ctx0" brushRef="#br0" timeOffset="1">2026 1769 5413,'0'0'1889,"0"0"-575,0 0 319,0 0-672,0 0-128,0 0-257,0 0 225,33 0-224,-33 33-193,32-1 161,-32-32-33,31 32-224,-31 0 609,0 0-576,0 0-65,33 1 224,-33-1-384,0-32 353,0 32-449,0-32-128,0 0 416,0 0-352,0 0 32,0 0-353,0 0-704,0 0-384,0 0-3107,0 0-1122</inkml:trace>
  <inkml:trace contextRef="#ctx0" brushRef="#br0" timeOffset="2">0-1 2914,'0'0'160,"0"0"737,0 0 32,0 0-416,0 0 223,0 0-415,0 0 287,0 0 33,0 0-129,0 0 257,0 0-481,0 0-31,0 0 447,0 0-416,32 0 65,-1 0 63,1 0-416,1 0 385,32 0-417,-34 31 0,3-31 288,29 33-416,-31-33 128,-32 33 224,33-33-384,-1 0 384,-32 31-224,31-31-32,-31 0 256,33 33-288,-33-33 32,0 0 224,0 0-288,0 0 224,0 0-96,32 0-64,-32 0 352,0 0-512,0 0-161,0 0-31,0 0-897,0 32-1794,32-32-1730</inkml:trace>
  <inkml:trace contextRef="#ctx0" brushRef="#br0" timeOffset="3">965 353 4067,'0'0'1442,"0"0"127,0 0 449,0 0-1345,-32 0-193,32 0-480,0 0-96,0 0 320,0 0-256,0 0 192,32 0 225,-1 0-385,-31 32 320,33 1-224,-1-33 64,0 31 193,1 2-449,-2-1 160,3-32 128,-3 32-224,-31-1 128,32-31-64,0 33 32,-32 0 256,33-1-416,-33-32 64,0 33 320,32-33-288,-32 31 32,0-31-32,0 0-32,0 0 225,0 0-546,0 0-287,0 0-577,0 0-2083,0 0-2785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3-08T07:22:33.751"/>
    </inkml:context>
    <inkml:brush xml:id="br0">
      <inkml:brushProperty name="width" value="0.07938" units="cm"/>
      <inkml:brushProperty name="height" value="0.07938" units="cm"/>
      <inkml:brushProperty name="color" value="#00B0F0"/>
      <inkml:brushProperty name="fitToCurve" value="1"/>
    </inkml:brush>
  </inkml:definitions>
  <inkml:trace contextRef="#ctx0" brushRef="#br0">681 1159 2370,'0'0'-64,"0"0"1665,0 0-576,0 0 128,0 0-96,0 0-672,0 0 704,0 0-833,0 0 160,0 0 513,0 0-737,0 0 33,27 0 351,4-28-672,-3-1 576,1 29-480,0-29-32,0 0 545,0 29-737,-1-29 96,1 29 576,-29 0-704,29-30 416,-29 30-256,29 0-32,-29 0 672,29-28-960,-1 28 224,1-28 608,-29 28-640,29 0 352,0 0-192,-29-29-96,0 29 672,29 0-832,-29 0 32,0 0 800,0 0-768,0 0 288,0 0-32,0 0-897,0 0 545,0 0-1378,29 0-1249,-29 0 257</inkml:trace>
  <inkml:trace contextRef="#ctx0" brushRef="#br0" timeOffset="1">1633 784 3459,'-29'0'0,"29"0"1473,0 0-416,0 0-544,-29 0 1056,29 0-768,0 0-96,0 0 352,0 0-865,0 0-352,0 0 544,0 0-672,29 0 576,0 0-224,0-29-64,29 29 545,-29-29-834,28 1 97,-28 28 608,0 0-608,1-30 352,-3 30-192,-27 0-160,29 0 705,-29 0-834,0-28 1,30 28 897,-30 0-770,0 0 290,0 0-129,0 0-161,0 0 610,0 0-673,29 0-1,-29 0 706,0 0-930,29 0-159,-29 0-898,29 0-2370,-29-29-672</inkml:trace>
  <inkml:trace contextRef="#ctx0" brushRef="#br0" timeOffset="2">2471 553 3875,'0'0'993,"0"0"1025,0 0-865,0 0 353,0 0-1122,0 0 96,0 0 1,0 0-737,0 0 672,0 0-544,29-29 64,0 29 512,0-30-512,0 2 192,-1 28 353,1 0-738,-29-29 610,29 29-513,-29 0 0,29 0 608,1 0-736,-30 0 160,27 0 512,-27-28-608,31 28 352,-31 0-160,0 0-32,0 0 544,0 0-864,0 0 96,0 0 320,0 0-1346,0 0-1857,0 0-576</inkml:trace>
  <inkml:trace contextRef="#ctx0" brushRef="#br0" timeOffset="3">3396 292 1633,'0'0'2434,"0"0"-576,-29 0 64,29 0-897,0 0 512,0 0-1024,0 0-97,0 0-224,0 0-544,29 0 897,-29 0-481,57-28-64,-28 28 512,29-29-672,-29 29 320,0 0 0,-1-28-480,30 28 736,-29 0-640,0 0 96,-29-30 512,30 30-608,-3 0 192,3 0 288,-30 0-640,0 0 768,29 0-576,-29 0 0,0 0 416,29 0-864,-29 0-385,0 0 96,0 0-1698,29 0-480</inkml:trace>
  <inkml:trace contextRef="#ctx0" brushRef="#br0" timeOffset="4">4436 120 5028,'0'0'224,"0"0"1858,0 0-480,0 0-737,0 0-289,0 0-768,0 0 512,28 0-191,2 0 287,-2 0 417,1 0-833,0-30 32,0 30 512,0 0-576,-1 0 224,1 0-192,0 0-128,0 0 641,1 0-833,-3 0 95,4-28 706,-3 28-609,1 0 192,0 0-64,-29-29-160,28 29 640,-28 0-768,0 0-65,0 0 642,0 0-1090,30 0-128,-30 0-448,0 0-2051,0 0 1026</inkml:trace>
  <inkml:trace contextRef="#ctx0" brushRef="#br0" timeOffset="5">5504 33 5509,'0'0'-32,"0"0"1761,0 0-95,0 0-641,0 0-449,0 0-704,0 0 897,29 0-481,0 0-160,-29 0 673,29 0-865,0 0 256,-1 0 160,1 0-576,0 0 704,0 0-640,0 0 128,0 0 481,1 0-578,-30 0 129,27 0 321,-27 0-642,30 0 706,-30 0-545,0 0 63,0 0 290,0 0-1122,0 0-577,29 29-1152,-29-29-1666</inkml:trace>
  <inkml:trace contextRef="#ctx0" brushRef="#br0" timeOffset="6">6343 63 2594,'0'0'1089,"0"0"-544,0 0-129,0 0 32,0 0 449,0 0-160,57 0 384,1 0-512,-29 28 63,28-28 33,-28 0-545,29 30 224,-29-30 225,0 0-545,-29 0 416,28 0-608,-28 0 64,29 0 449,-29 0-546,0 0 1,0 0 481,0 0-642,0 0 513,0 0-832,0 28-962,0-28-1921</inkml:trace>
  <inkml:trace contextRef="#ctx0" brushRef="#br0" timeOffset="7">7324 293 1024,'28'0'4196,"-28"0"-4740,0 0 1409,31 0-64,-4 0 512,3 0 96,28 30-928,-1-30 95,1 0-95,-29 29-642,28-29 834,-28 0-673,-29 0-64,0 28 384,29-28-480,-29 0 64,0 0 448,29 0-640,-29 0 640,0 0-416,0 0-160,29 0 384,-29 0-1281,0 0-993,0 30-1217</inkml:trace>
  <inkml:trace contextRef="#ctx0" brushRef="#br0" timeOffset="8">8191 554 4516,'0'0'769,"0"0"-417,0 0 1121,0 0-736,0 0-385,0 0-320,0 0 609,29 0 736,-1 0-1153,-28 28-256,29-28 769,0 0-705,0 30 160,0-30-192,-1 29-64,1-29 577,1 0-673,-1 28-65,-29-28 674,29 0-641,-29 0 256,0 0 64,0 0-449,29 0 386,-29 0-1219,0 30-895,28-30-1795</inkml:trace>
  <inkml:trace contextRef="#ctx0" brushRef="#br0" timeOffset="9">8884 843 5925,'0'0'1153,"0"-29"-800,0 29 351,0 0 193,28 0 0,1 0-449,1 0 353,-1 29-513,28-29-31,-27 0 383,-2 28-640,1-28 288,0 30 193,0-30-481,0 29 609,-1-29-706,1 28-63,-29-28 641,0 0-609,29 0 64,-29 0 416,0 28-608,29-28 448,-29 0-480,0 0-737,0 0-513,0 0-3202</inkml:trace>
  <inkml:trace contextRef="#ctx0" brushRef="#br0" timeOffset="10">9808 1160 1409,'0'0'4676,"0"0"-4419,0 0 1632,0 0-159,0 0-1218,0 0-319,0 0-225,0 0 256,29 0 1313,0 0-1120,-1 29-385,3-29 800,-4 30-575,2-1 63,-29-1-224,30-28-32,-1 30 481,-29-30-449,29 28-128,-29-28 704,0 0-672,28 0 193,-28 29 63,0-29-609,0 0 866,29 0-673,-29 0 128,29 30 480,-29-30-640,0 0 128,0 0-513,0 0-1505,29 0-1281,-29 28-5349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3-08T07:25:40.532"/>
    </inkml:context>
    <inkml:brush xml:id="br0">
      <inkml:brushProperty name="width" value="0.07938" units="cm"/>
      <inkml:brushProperty name="height" value="0.07938" units="cm"/>
      <inkml:brushProperty name="color" value="#00B0F0"/>
      <inkml:brushProperty name="fitToCurve" value="1"/>
    </inkml:brush>
  </inkml:definitions>
  <inkml:trace contextRef="#ctx0" brushRef="#br0">681 804 2370,'0'0'-64,"0"0"1665,0 0-576,0 0 128,0 0-96,0 0-672,0 0 704,0 0-833,0 0 160,0 0 513,0 0-737,0 0 33,9 0 351,1-19-672,-1-1 576,1 20-480,0-20-32,-1 0 545,1 20-737,-1-20 96,1 20 576,-10 0-704,9-21 416,-9 21-256,10 0-32,-10 0 672,9-19-960,1 19 224,-1-19 608,-9 19-640,10 0 352,-1 0-192,-9-20-96,0 20 672,10 0-832,-10 0 32,0 0 800,0 0-768,0 0 288,0 0-32,0 0-897,0 0 545,0 0-1378,10 0-1249,-10 0 257</inkml:trace>
  <inkml:trace contextRef="#ctx0" brushRef="#br0" timeOffset="0.9729">996 546 3459,'-10'0'0,"10"0"1473,0 0-416,0 0-544,-10 0 1056,10 0-768,0 0-96,0 0 352,0 0-865,0 0-352,0 0 544,0 0-672,10 0 576,0 0-224,-1-21-64,10 21 545,-9-20-834,9 1 97,-10 19 608,1 0-608,0-21 352,-1 21-192,-9 0-160,9 0 705,-9 0-834,0-19 1,10 19 897,-10 0-770,0 0 290,0 0-129,0 0-161,0 0 610,0 0-673,10 0-1,-10 0 706,0 0-930,9 0-159,-9 0-898,10 0-2370,-10-20-672</inkml:trace>
  <inkml:trace contextRef="#ctx0" brushRef="#br0" timeOffset="1.9729">1273 386 3875,'0'0'993,"0"0"1025,0 0-865,0 0 353,0 0-1122,0 0 96,0 0 1,0 0-737,0 0 672,0 0-544,9-20 64,1 20 512,-1-21-512,1 2 192,-1 19 353,1 0-738,-10-20 610,9 20-513,-9 0 0,10 0 608,0 0-736,-10 0 160,9 0 512,-9-19-608,10 19 352,-10 0-160,0 0-32,0 0 544,0 0-864,0 0 96,0 0 320,0 0-1346,0 0-1857,0 0-576</inkml:trace>
  <inkml:trace contextRef="#ctx0" brushRef="#br0" timeOffset="2.9712">1578 206 1633,'0'0'2434,"0"0"-576,-9 0 64,9 0-897,0 0 512,0 0-1024,0 0-97,0 0-224,0 0-544,9 0 897,-9 0-481,19-20-64,-9 20 512,9-20-672,-10 20 320,1 0 0,-1-19-480,10 19 736,-9 0-640,0 0 96,-10-21 512,9 21-608,0 0 192,1 0 288,-10 0-640,0 0 768,10 0-576,-10 0 0,0 0 416,9 0-864,-9 0-385,0 0 96,0 0-1698,10 0-480</inkml:trace>
  <inkml:trace contextRef="#ctx0" brushRef="#br0" timeOffset="3.9722">1922 87 5028,'0'0'224,"0"0"1858,0 0-480,0 0-737,0 0-289,0 0-768,0 0 512,9 0-191,1 0 287,-1 0 417,1 0-833,-1-21 32,1 21 512,0 0-576,-1 0 224,0 0-192,1 0-128,0 0 641,0 0-833,-2 0 95,3-19 706,-2 19-609,1 0 192,-1 0-64,-9-20-160,9 20 640,-9 0-768,0 0-65,0 0 642,0 0-1090,10 0-128,-10 0-448,0 0-2051,0 0 1026</inkml:trace>
  <inkml:trace contextRef="#ctx0" brushRef="#br0" timeOffset="4.9729">2275 27 5509,'0'0'-32,"0"0"1761,0 0-95,0 0-641,0 0-449,0 0-704,0 0 897,9 0-481,1 0-160,-10 0 673,10 0-865,-1 0 256,0 0 160,1 0-576,0 0 704,-1 0-640,1 0 128,-1 0 481,1 0-578,-10 0 129,9 0 321,-9 0-642,10 0 706,-10 0-545,0 0 63,0 0 290,0 0-1122,0 0-577,10 20-1152,-10-20-1666</inkml:trace>
  <inkml:trace contextRef="#ctx0" brushRef="#br0" timeOffset="5.9729">2552 48 2594,'0'0'1089,"0"0"-544,0 0-129,0 0 32,0 0 449,0 0-160,19 0 384,0 0-512,-9 19 63,8-19 33,-8 0-545,9 21 224,-9-21 225,-1 0-545,-9 0 416,10 0-608,-10 0 64,9 0 449,-9 0-546,0 0 1,0 0 481,0 0-642,0 0 513,0 0-832,0 19-962,0-19-1921</inkml:trace>
  <inkml:trace contextRef="#ctx0" brushRef="#br0" timeOffset="6.9729">2876 206 1024,'10'0'4196,"-10"0"-4740,0 0 1409,10 0-64,-1 0 512,1 0 96,9 21-928,0-21 95,0 0-95,-10 20-642,10-20 834,-9 0-673,-10 0-64,0 20 384,9-20-480,-9 0 64,0 0 448,10 0-640,-10 0 640,0 0-416,0 0-160,10 0 384,-10 0-1281,0 0-993,0 20-1217</inkml:trace>
  <inkml:trace contextRef="#ctx0" brushRef="#br0" timeOffset="7.9729">3163 387 4516,'0'0'769,"0"0"-417,0 0 1121,0 0-736,0 0-385,0 0-320,0 0 609,9 0 736,1 0-1153,-10 19-256,9-19 769,1 0-705,-1 21 160,1-21-192,-1 20-64,1-20 577,0 0-673,-1 19-65,-9-19 674,10 0-641,-10 0 256,0 0 64,0 0-449,9 0 386,-9 0-1219,0 21-895,10-21-1795</inkml:trace>
  <inkml:trace contextRef="#ctx0" brushRef="#br0" timeOffset="8.9729">3392 586 5925,'0'0'1153,"0"-20"-800,0 20 351,0 0 193,9 0 0,1 0-449,0 0 353,-1 20-513,10-20-31,-9 0 383,-1 20-640,1-20 288,-1 20 193,1-20-481,-1 20 609,1-20-706,-1 20-63,-9-20 641,0 0-609,10 0 64,-10 0 416,0 19-608,9-19 448,-9 0-480,0 0-737,0 0-513,0 0-3202</inkml:trace>
  <inkml:trace contextRef="#ctx0" brushRef="#br0" timeOffset="9.9729">3697 805 1409,'0'0'4676,"0"0"-4419,0 0 1632,0 0-159,0 0-1218,0 0-319,0 0-225,0 0 256,10 0 1313,-1 0-1120,1 20-385,0-20 800,-1 21-575,0-1 63,-9-1-224,10-19-32,0 21 481,-10-21-449,9 19-128,-9-19 704,0 0-672,10 0 193,-10 20 63,0-20-609,0 0 866,9 0-673,-9 0 128,10 21 480,-10-21-640,0 0 128,0 0-513,0 0-1505,9 0-1281,-9 19-5349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3-08T07:28:18.906"/>
    </inkml:context>
    <inkml:brush xml:id="br0">
      <inkml:brushProperty name="width" value="0.07938" units="cm"/>
      <inkml:brushProperty name="height" value="0.07938" units="cm"/>
      <inkml:brushProperty name="color" value="#00B0F0"/>
      <inkml:brushProperty name="fitToCurve" value="1"/>
    </inkml:brush>
  </inkml:definitions>
  <inkml:trace contextRef="#ctx0" brushRef="#br0">681 943 2370,'0'0'-64,"0"0"1665,0 0-576,0 0 128,0 0-96,0 0-672,0 0 704,0 0-833,0 0 160,0 0 513,0 0-737,0 0 33,8 0 351,2-23-672,-2-1 576,1 24-480,0-23-32,-1-1 545,1 24-737,-1-23 96,1 23 576,-9 0-704,9-25 416,-9 25-256,9 0-32,-9 0 672,9-23-960,-1 23 224,1-22 608,-9 22-640,9 0 352,-1 0-192,-8-24-96,0 24 672,9 0-832,-9 0 32,0 0 800,0 0-768,0 0 288,0 0-32,0 0-897,0 0 545,0 0-1378,9 0-1249,-9 0 257</inkml:trace>
  <inkml:trace contextRef="#ctx0" brushRef="#br0" timeOffset="1">969 638 3459,'-9'0'0,"9"0"1473,0 0-416,0 0-544,-9 0 1056,9 0-768,0 0-96,0 0 352,0 0-865,0 0-352,0 0 544,0 0-672,9 0 576,0 0-224,-1-24-64,10 24 545,-9-23-834,8 0 97,-8 23 608,-1 0-608,1-24 352,0 24-192,-9 0-160,8 0 705,-8 0-834,0-23 1,9 23 897,-9 0-770,0 0 290,0 0-129,0 0-161,0 0 610,0 0-673,9 0-1,-9 0 706,0 0-930,9 0-159,-9 0-898,9 0-2370,-9-24-672</inkml:trace>
  <inkml:trace contextRef="#ctx0" brushRef="#br0" timeOffset="2">1222 450 3875,'0'0'993,"0"0"1025,0 0-865,0 0 353,0 0-1122,0 0 96,0 0 1,0 0-737,0 0 672,0 0-544,9-24 64,-1 24 512,1-24-512,0 1 192,-1 23 353,1 0-738,-9-23 610,9 23-513,-9 0 0,9 0 608,0 0-736,-9 0 160,8 0 512,-8-23-608,9 23 352,-9 0-160,0 0-32,0 0 544,0 0-864,0 0 96,0 0 320,0 0-1346,0 0-1857,0 0-576</inkml:trace>
  <inkml:trace contextRef="#ctx0" brushRef="#br0" timeOffset="3">1501 238 1633,'0'0'2434,"0"0"-576,-9 0 64,9 0-897,0 0 512,0 0-1024,0 0-97,0 0-224,0 0-544,9 0 897,-9 0-481,17-23-64,-8 23 512,9-24-672,-10 24 320,1 0 0,0-22-480,8 22 736,-8 0-640,0 0 96,-9-25 512,9 25-608,-1 0 192,1 0 288,-9 0-640,0 0 768,9 0-576,-9 0 0,0 0 416,9 0-864,-9 0-385,0 0 96,0 0-1698,8 0-480</inkml:trace>
  <inkml:trace contextRef="#ctx0" brushRef="#br0" timeOffset="4">1815 98 5028,'0'0'224,"0"0"1858,0 0-480,0 0-737,0 0-289,0 0-768,0 0 512,9 0-191,0 0 287,-1 0 417,1 0-833,0-24 32,0 24 512,-1 0-576,1 0 224,0 0-192,-1 0-128,1 0 641,0 0-833,-1 0 95,2-23 706,-2 23-609,1 0 192,0 0-64,-9-24-160,8 24 640,-8 0-768,0 0-65,0 0 642,0 0-1090,9 0-128,-9 0-448,0 0-2051,0 0 1026</inkml:trace>
  <inkml:trace contextRef="#ctx0" brushRef="#br0" timeOffset="5">2138 27 5509,'0'0'-32,"0"0"1761,0 0-95,0 0-641,0 0-449,0 0-704,0 0 897,9 0-481,0 0-160,-9 0 673,8 0-865,1 0 256,-1 0 160,1 0-576,0 0 704,0 0-640,0 0 128,-1 0 481,1 0-578,-9 0 129,9 0 321,-9 0-642,9 0 706,-9 0-545,0 0 63,0 0 290,0 0-1122,0 0-577,8 24-1152,-8-24-1666</inkml:trace>
  <inkml:trace contextRef="#ctx0" brushRef="#br0" timeOffset="6">2391 52 2594,'0'0'1089,"0"0"-544,0 0-129,0 0 32,0 0 449,0 0-160,18 0 384,-1 0-512,-8 22 63,8-22 33,-8 0-545,8 25 224,-8-25 225,0 0-545,-9 0 416,8 0-608,-8 0 64,9 0 449,-9 0-546,0 0 1,0 0 481,0 0-642,0 0 513,0 0-832,0 23-962,0-23-1921</inkml:trace>
  <inkml:trace contextRef="#ctx0" brushRef="#br0" timeOffset="7">2688 239 1024,'8'0'4196,"-8"0"-4740,0 0 1409,10 0-64,-2 0 512,1 0 96,8 24-928,1-24 95,-1 0-95,-8 24-642,8-24 834,-8 0-673,-9 0-64,0 22 384,9-22-480,-9 0 64,0 0 448,8 0-640,-8 0 640,0 0-416,0 0-160,9 0 384,-9 0-1281,0 0-993,0 25-1217</inkml:trace>
  <inkml:trace contextRef="#ctx0" brushRef="#br0" timeOffset="8">2950 451 4516,'0'0'769,"0"0"-417,0 0 1121,0 0-736,0 0-385,0 0-320,0 0 609,8 0 736,1 0-1153,-9 23-256,9-23 769,-1 0-705,1 24 160,0-24-192,-1 24-64,1-24 577,0 0-673,0 22-65,-9-22 674,9 0-641,-9 0 256,0 0 64,0 0-449,9 0 386,-9 0-1219,0 25-895,8-25-1795</inkml:trace>
  <inkml:trace contextRef="#ctx0" brushRef="#br0" timeOffset="9">3159 686 5925,'0'0'1153,"0"-24"-800,0 24 351,0 0 193,9 0 0,-1 0-449,1 0 353,0 24-513,8-24-31,-8 0 383,0 23-640,0-23 288,-1 24 193,1-24-481,0 24 609,-1-24-706,1 22-63,-9-22 641,0 0-609,9 0 64,-9 0 416,0 23-608,9-23 448,-9 0-480,0 0-737,0 0-513,0 0-3202</inkml:trace>
  <inkml:trace contextRef="#ctx0" brushRef="#br0" timeOffset="10">3438 944 1409,'0'0'4676,"0"0"-4419,0 0 1632,0 0-159,0 0-1218,0 0-319,0 0-225,0 0 256,9 0 1313,0 0-1120,-1 23-385,2-23 800,-2 25-575,0-2 63,-8 0-224,10-23-32,-2 24 481,-8-24-449,9 23-128,-9-23 704,0 0-672,8 0 193,-8 24 63,0-24-609,0 0 866,9 0-673,-9 0 128,9 24 480,-9-24-640,0 0 128,0 0-513,0 0-1505,9 0-1281,-9 23-5349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479" units="in"/>
          <inkml:channel name="Y" type="integer" max="22859" units="in"/>
          <inkml:channel name="F" type="integer" max="32767" units="dev"/>
        </inkml:traceFormat>
        <inkml:channelProperties>
          <inkml:channelProperty channel="X" name="resolution" value="2540.12817" units="1/in"/>
          <inkml:channelProperty channel="Y" name="resolution" value="2540.1709" units="1/in"/>
          <inkml:channelProperty channel="F" name="resolution" value="0" units="1/dev"/>
        </inkml:channelProperties>
      </inkml:inkSource>
      <inkml:timestamp xml:id="ts0" timeString="2011-03-08T05:52:48.247"/>
    </inkml:context>
    <inkml:brush xml:id="br0">
      <inkml:brushProperty name="width" value="0.06667" units="cm"/>
      <inkml:brushProperty name="height" value="0.06667" units="cm"/>
      <inkml:brushProperty name="color" value="#92D050"/>
      <inkml:brushProperty name="fitToCurve" value="1"/>
    </inkml:brush>
  </inkml:definitions>
  <inkml:traceGroup>
    <inkml:annotationXML>
      <emma:emma xmlns:emma="http://www.w3.org/2003/04/emma" version="1.0">
        <emma:interpretation id="{AC95B10A-09AF-43BF-8871-6648483B43BA}" emma:medium="tactile" emma:mode="ink">
          <msink:context xmlns:msink="http://schemas.microsoft.com/ink/2010/main" type="inkDrawing" rotatedBoundingBox="2643,11408 4087,10626 4350,11111 2906,11893" semanticType="callout" shapeName="Other"/>
        </emma:interpretation>
      </emma:emma>
    </inkml:annotationXML>
    <inkml:trace contextRef="#ctx0" brushRef="#br0">-3 579 5220,'0'0'1922,"0"0"-1121,0-36 929,0 36 127,0 0-511,0 0 223,0 0-576,0 0-96,0 0 0,0 0-353,0 0-31,0 0-385,37 0 737,-37 36-417,37 1 1,1 1-353,-1-2 224,-2 1-320,-35-1 224,39 1-64,-4 1-96,-35-2 97,0-36-225,0 37 31,38-37 66,-38 0-98,0 0 65,0 0-32,0 0 32,0 0 97,0 0-130,0 0-31,0 0 225,0 0-161,0 38 96,0-38 32,0 0-160,37 0 96,-37 0-128,0 0 64,0 0 96,0 0-192,35 0 96,4 0 160,33-38-96,3-35 96,-3-2-224,40 2 32,-1-38 96,-38 37-192,38 1-64,-1 0 64,-36-1-225,-1-1 161,1 39-96,-37-1 96,0 1 256,0-1-128,0-1 32,-37 38 96,36-36-128,-36 36 96,0 0-64,0 0-161,0 0-127,0 0-577,0 0-704,-36 0-2051,-1 0-4099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F7D86B-5BF4-419A-B538-EA8083E47BAB}" type="datetimeFigureOut">
              <a:rPr lang="en-GB" smtClean="0"/>
              <a:t>11/10/13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5565F-BD76-446F-8E08-7C36119CA4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42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to it.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595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I am designing for. And my</a:t>
            </a:r>
            <a:r>
              <a:rPr lang="en-US" baseline="0" dirty="0" smtClean="0"/>
              <a:t> users are around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125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225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SCENARIO TO</a:t>
            </a:r>
            <a:r>
              <a:rPr lang="en-US" baseline="0" dirty="0" smtClean="0"/>
              <a:t> SHOW ACTUAL USER INTERACTION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09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</a:t>
            </a:r>
            <a:r>
              <a:rPr lang="en-US" baseline="0" dirty="0" smtClean="0"/>
              <a:t> any transformation scenario majorly 6 users are involved.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888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851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001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 then this  guy gets aside and its not the job of the designers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001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001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001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00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SCENARIO TO</a:t>
            </a:r>
            <a:r>
              <a:rPr lang="en-US" baseline="0" dirty="0" smtClean="0"/>
              <a:t> SHOW ACTUAL USER INTERACTION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09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001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001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001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001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001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0012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0012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Lets again have a look at the document flow that happened to reach mapper.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338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</a:t>
            </a:r>
            <a:r>
              <a:rPr lang="en-US" baseline="0" dirty="0" smtClean="0"/>
              <a:t> the set of documents that transfer in a liner fashion from pre production to production. And the most important is all of them have similar information but </a:t>
            </a:r>
            <a:r>
              <a:rPr lang="en-US" baseline="0" dirty="0" err="1" smtClean="0"/>
              <a:t>diferent</a:t>
            </a:r>
            <a:r>
              <a:rPr lang="en-US" baseline="0" dirty="0" smtClean="0"/>
              <a:t> format due to no </a:t>
            </a:r>
            <a:r>
              <a:rPr lang="en-US" baseline="0" dirty="0" err="1" smtClean="0"/>
              <a:t>standardisation</a:t>
            </a:r>
            <a:r>
              <a:rPr lang="en-US" baseline="0" dirty="0" smtClean="0"/>
              <a:t>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631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main users</a:t>
            </a:r>
            <a:r>
              <a:rPr lang="en-US" baseline="0" dirty="0" smtClean="0"/>
              <a:t> are the BA’s the </a:t>
            </a:r>
            <a:r>
              <a:rPr lang="en-US" baseline="0" smtClean="0"/>
              <a:t>SD’s and </a:t>
            </a:r>
            <a:r>
              <a:rPr lang="en-US" baseline="0" dirty="0" smtClean="0"/>
              <a:t>the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so we shall talk keeping them in main focus.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Out of all MS office is one area on which everyone has a hand on.</a:t>
            </a:r>
          </a:p>
          <a:p>
            <a:r>
              <a:rPr lang="en-US" baseline="0" dirty="0" smtClean="0"/>
              <a:t>It is where all the documents are currently made. </a:t>
            </a:r>
          </a:p>
          <a:p>
            <a:r>
              <a:rPr lang="en-US" baseline="0" dirty="0" smtClean="0"/>
              <a:t>That is what a developer refers to make a mapper in the end.</a:t>
            </a:r>
          </a:p>
          <a:p>
            <a:r>
              <a:rPr lang="en-US" baseline="0" dirty="0" smtClean="0"/>
              <a:t>And  it can be one of the potential areas for mapping.</a:t>
            </a:r>
          </a:p>
          <a:p>
            <a:r>
              <a:rPr lang="en-US" baseline="0" dirty="0" smtClean="0"/>
              <a:t>Or something which has </a:t>
            </a:r>
            <a:r>
              <a:rPr lang="en-US" baseline="0" dirty="0" err="1" smtClean="0"/>
              <a:t>capabilites</a:t>
            </a:r>
            <a:r>
              <a:rPr lang="en-US" baseline="0" dirty="0" smtClean="0"/>
              <a:t> of office but works specifically for mapping and its documentation.</a:t>
            </a:r>
          </a:p>
          <a:p>
            <a:r>
              <a:rPr lang="en-US" baseline="0" dirty="0" smtClean="0"/>
              <a:t>So office or something like that can be star of the game.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278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Tried to </a:t>
            </a:r>
            <a:r>
              <a:rPr lang="en-US" i="1" dirty="0" smtClean="0"/>
              <a:t>understand what integration is </a:t>
            </a:r>
            <a:r>
              <a:rPr lang="en-US" i="1" baseline="0" dirty="0" smtClean="0"/>
              <a:t> which includes message mapping, the new field of semantic mapping, and 2 major integration patterns called the Mediation and Federation. And these can be </a:t>
            </a:r>
            <a:r>
              <a:rPr lang="en-US" i="1" baseline="0" dirty="0" err="1" smtClean="0"/>
              <a:t>accessd</a:t>
            </a:r>
            <a:r>
              <a:rPr lang="en-US" i="1" baseline="0" dirty="0" smtClean="0"/>
              <a:t> synchronously or asynchronously with short or long life.</a:t>
            </a:r>
            <a:endParaRPr lang="en-GB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2502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3657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SCENARIO TO</a:t>
            </a:r>
            <a:r>
              <a:rPr lang="en-US" baseline="0" dirty="0" smtClean="0"/>
              <a:t> SHOW ACTUAL USER INTERACTION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090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SCENARIO TO</a:t>
            </a:r>
            <a:r>
              <a:rPr lang="en-US" baseline="0" dirty="0" smtClean="0"/>
              <a:t> SHOW ACTUAL USER INTERACTION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09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Hardware is the future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4939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that there are three more documents of the </a:t>
            </a:r>
            <a:r>
              <a:rPr lang="en-US" baseline="0" dirty="0" err="1" smtClean="0"/>
              <a:t>sme</a:t>
            </a:r>
            <a:r>
              <a:rPr lang="en-US" baseline="0" dirty="0" smtClean="0"/>
              <a:t>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4542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</a:t>
            </a:r>
            <a:r>
              <a:rPr lang="en-US" baseline="0" dirty="0" smtClean="0"/>
              <a:t> the set of documents that transfer in a liner fashion from pre production to production. And the most important is all of them have similar information but </a:t>
            </a:r>
            <a:r>
              <a:rPr lang="en-US" baseline="0" dirty="0" err="1" smtClean="0"/>
              <a:t>diferent</a:t>
            </a:r>
            <a:r>
              <a:rPr lang="en-US" baseline="0" dirty="0" smtClean="0"/>
              <a:t> format due to no </a:t>
            </a:r>
            <a:r>
              <a:rPr lang="en-US" baseline="0" dirty="0" err="1" smtClean="0"/>
              <a:t>standardisation</a:t>
            </a:r>
            <a:r>
              <a:rPr lang="en-US" baseline="0" dirty="0" smtClean="0"/>
              <a:t>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6319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previous concepts here are few more…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15310-7CB6-4B7A-809A-5E1F513B76F8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730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that there are three more documents of the </a:t>
            </a:r>
            <a:r>
              <a:rPr lang="en-US" baseline="0" dirty="0" err="1" smtClean="0"/>
              <a:t>sme</a:t>
            </a:r>
            <a:r>
              <a:rPr lang="en-US" baseline="0" dirty="0" smtClean="0"/>
              <a:t>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4542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 on already existing information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3705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AutoNum type="arabicPeriod"/>
            </a:pPr>
            <a:r>
              <a:rPr lang="en-US" sz="1200" dirty="0" smtClean="0">
                <a:latin typeface="Segoe UI Light" pitchFamily="34" charset="0"/>
              </a:rPr>
              <a:t>If we assume the mapping elements are converted to two columns like a table.</a:t>
            </a:r>
          </a:p>
          <a:p>
            <a:pPr marL="342900" indent="-342900" algn="l">
              <a:buAutoNum type="arabicPeriod"/>
            </a:pPr>
            <a:r>
              <a:rPr lang="en-US" sz="1200" dirty="0" smtClean="0">
                <a:latin typeface="Segoe UI Light" pitchFamily="34" charset="0"/>
              </a:rPr>
              <a:t>User selects ‘MAP IT’ and the information gets transformed to a map.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11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tried to</a:t>
            </a:r>
            <a:r>
              <a:rPr lang="en-US" baseline="0" dirty="0" smtClean="0"/>
              <a:t> learn all the terminology,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543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4542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that there are three more documents of the </a:t>
            </a:r>
            <a:r>
              <a:rPr lang="en-US" baseline="0" dirty="0" err="1" smtClean="0"/>
              <a:t>sme</a:t>
            </a:r>
            <a:r>
              <a:rPr lang="en-US" baseline="0" dirty="0" smtClean="0"/>
              <a:t>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4542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ysClr val="windowText" lastClr="000000"/>
                </a:solidFill>
              </a:rPr>
              <a:t>Aniket</a:t>
            </a:r>
            <a:r>
              <a:rPr lang="en-US" sz="1200" dirty="0" smtClean="0">
                <a:solidFill>
                  <a:sysClr val="windowText" lastClr="000000"/>
                </a:solidFill>
              </a:rPr>
              <a:t> starts preparing the mapping sheet for </a:t>
            </a:r>
            <a:r>
              <a:rPr lang="en-US" sz="1200" dirty="0" err="1" smtClean="0">
                <a:solidFill>
                  <a:sysClr val="windowText" lastClr="000000"/>
                </a:solidFill>
              </a:rPr>
              <a:t>Rakesh</a:t>
            </a:r>
            <a:r>
              <a:rPr lang="en-US" sz="1200" dirty="0" smtClean="0">
                <a:solidFill>
                  <a:sysClr val="windowText" lastClr="000000"/>
                </a:solidFill>
              </a:rPr>
              <a:t> referencing the gathered information.</a:t>
            </a:r>
            <a:endParaRPr lang="en-GB" sz="1200" dirty="0" smtClean="0">
              <a:solidFill>
                <a:sysClr val="windowText" lastClr="000000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079F-08D7-473C-A9A2-9D51239E3942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7371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ysClr val="windowText" lastClr="000000"/>
                </a:solidFill>
              </a:rPr>
              <a:t>It’s 5 ‘o clock in the evening and the mapping sheet is still not complete.</a:t>
            </a:r>
            <a:endParaRPr lang="en-GB" sz="1200" dirty="0" smtClean="0">
              <a:solidFill>
                <a:sysClr val="windowText" lastClr="000000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079F-08D7-473C-A9A2-9D51239E3942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3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ysClr val="windowText" lastClr="000000"/>
                </a:solidFill>
              </a:rPr>
              <a:t>Aniket</a:t>
            </a:r>
            <a:r>
              <a:rPr lang="en-US" sz="1200" dirty="0" smtClean="0">
                <a:solidFill>
                  <a:sysClr val="windowText" lastClr="000000"/>
                </a:solidFill>
              </a:rPr>
              <a:t> suddenly remember that he has to pick up his wife from the shopping mall. </a:t>
            </a:r>
            <a:endParaRPr lang="en-GB" sz="1200" dirty="0" smtClean="0">
              <a:solidFill>
                <a:sysClr val="windowText" lastClr="000000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079F-08D7-473C-A9A2-9D51239E3942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5296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ysClr val="windowText" lastClr="000000"/>
                </a:solidFill>
              </a:rPr>
              <a:t>He quickly wraps up the remaining mapping documentation by 5:30 and rushes back home.</a:t>
            </a:r>
            <a:endParaRPr lang="en-GB" sz="1200" dirty="0" smtClean="0">
              <a:solidFill>
                <a:sysClr val="windowText" lastClr="000000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079F-08D7-473C-A9A2-9D51239E3942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9634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ysClr val="windowText" lastClr="000000"/>
                </a:solidFill>
              </a:rPr>
              <a:t>Aniket</a:t>
            </a:r>
            <a:r>
              <a:rPr lang="en-US" sz="1200" dirty="0" smtClean="0">
                <a:solidFill>
                  <a:sysClr val="windowText" lastClr="000000"/>
                </a:solidFill>
              </a:rPr>
              <a:t> sends the mapping implementation sheet to Rakes to proceed to mapping.</a:t>
            </a:r>
            <a:endParaRPr lang="en-GB" sz="1200" dirty="0" smtClean="0">
              <a:solidFill>
                <a:sysClr val="windowText" lastClr="000000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079F-08D7-473C-A9A2-9D51239E3942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9809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ysClr val="windowText" lastClr="000000"/>
                </a:solidFill>
              </a:rPr>
              <a:t>On the other side, </a:t>
            </a:r>
            <a:r>
              <a:rPr lang="en-US" sz="1200" dirty="0" err="1" smtClean="0">
                <a:solidFill>
                  <a:sysClr val="windowText" lastClr="000000"/>
                </a:solidFill>
              </a:rPr>
              <a:t>Rakesh</a:t>
            </a:r>
            <a:r>
              <a:rPr lang="en-US" sz="1200" dirty="0" smtClean="0">
                <a:solidFill>
                  <a:sysClr val="windowText" lastClr="000000"/>
                </a:solidFill>
              </a:rPr>
              <a:t> is waiting for the mapping sheet as he has no information about the </a:t>
            </a:r>
            <a:r>
              <a:rPr lang="en-US" sz="1200" dirty="0" err="1" smtClean="0">
                <a:solidFill>
                  <a:sysClr val="windowText" lastClr="000000"/>
                </a:solidFill>
              </a:rPr>
              <a:t>the</a:t>
            </a:r>
            <a:r>
              <a:rPr lang="en-US" sz="1200" dirty="0" smtClean="0">
                <a:solidFill>
                  <a:sysClr val="windowText" lastClr="000000"/>
                </a:solidFill>
              </a:rPr>
              <a:t> project schemas and specifications.</a:t>
            </a:r>
            <a:endParaRPr lang="en-GB" sz="1200" dirty="0" smtClean="0">
              <a:solidFill>
                <a:sysClr val="windowText" lastClr="000000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079F-08D7-473C-A9A2-9D51239E3942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6082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ysClr val="windowText" lastClr="000000"/>
                </a:solidFill>
              </a:rPr>
              <a:t>He gets the mapping reference sheet and he is angry as he had nothing to do the whole day long and now suddenly a lot of work has come up..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079F-08D7-473C-A9A2-9D51239E3942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8586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that there are three more documents of the </a:t>
            </a:r>
            <a:r>
              <a:rPr lang="en-US" baseline="0" dirty="0" err="1" smtClean="0"/>
              <a:t>sme</a:t>
            </a:r>
            <a:r>
              <a:rPr lang="en-US" baseline="0" dirty="0" smtClean="0"/>
              <a:t>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454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of the integration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softwares</a:t>
            </a:r>
            <a:r>
              <a:rPr lang="en-US" baseline="0" dirty="0" smtClean="0"/>
              <a:t> work with the help of nodes and characters like </a:t>
            </a:r>
            <a:r>
              <a:rPr lang="en-US" baseline="0" dirty="0" err="1" smtClean="0"/>
              <a:t>Biztalk</a:t>
            </a:r>
            <a:r>
              <a:rPr lang="en-US" baseline="0" dirty="0" smtClean="0"/>
              <a:t> mapper does. </a:t>
            </a:r>
            <a:r>
              <a:rPr lang="en-US" baseline="0" dirty="0" err="1" smtClean="0"/>
              <a:t>Atova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gies</a:t>
            </a:r>
            <a:r>
              <a:rPr lang="en-US" baseline="0" dirty="0" smtClean="0"/>
              <a:t> a lot more </a:t>
            </a:r>
            <a:r>
              <a:rPr lang="en-US" baseline="0" dirty="0" err="1" smtClean="0"/>
              <a:t>flixibilty</a:t>
            </a:r>
            <a:r>
              <a:rPr lang="en-US" baseline="0" dirty="0" smtClean="0"/>
              <a:t> but at the same time it also adds randomness.</a:t>
            </a:r>
            <a:r>
              <a:rPr lang="en-GB" baseline="0" dirty="0" smtClean="0"/>
              <a:t>whereas </a:t>
            </a:r>
            <a:r>
              <a:rPr lang="en-GB" baseline="0" dirty="0" err="1" smtClean="0"/>
              <a:t>adeptia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doesn</a:t>
            </a:r>
            <a:r>
              <a:rPr lang="en-GB" baseline="0" dirty="0" smtClean="0"/>
              <a:t> give much </a:t>
            </a:r>
            <a:r>
              <a:rPr lang="en-GB" baseline="0" dirty="0" err="1" smtClean="0"/>
              <a:t>flexibilty</a:t>
            </a:r>
            <a:r>
              <a:rPr lang="en-GB" baseline="0" dirty="0" smtClean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2542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that there are three more documents of the </a:t>
            </a:r>
            <a:r>
              <a:rPr lang="en-US" baseline="0" dirty="0" err="1" smtClean="0"/>
              <a:t>sme</a:t>
            </a:r>
            <a:r>
              <a:rPr lang="en-US" baseline="0" dirty="0" smtClean="0"/>
              <a:t>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4542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that there are three more documents of the </a:t>
            </a:r>
            <a:r>
              <a:rPr lang="en-US" baseline="0" dirty="0" err="1" smtClean="0"/>
              <a:t>sme</a:t>
            </a:r>
            <a:r>
              <a:rPr lang="en-US" baseline="0" dirty="0" smtClean="0"/>
              <a:t>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4542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that there are three more documents of the </a:t>
            </a:r>
            <a:r>
              <a:rPr lang="en-US" baseline="0" dirty="0" err="1" smtClean="0"/>
              <a:t>sme</a:t>
            </a:r>
            <a:r>
              <a:rPr lang="en-US" baseline="0" dirty="0" smtClean="0"/>
              <a:t>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4542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that there are three more documents of the </a:t>
            </a:r>
            <a:r>
              <a:rPr lang="en-US" baseline="0" dirty="0" err="1" smtClean="0"/>
              <a:t>sme</a:t>
            </a:r>
            <a:r>
              <a:rPr lang="en-US" baseline="0" dirty="0" smtClean="0"/>
              <a:t>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4542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that there are three more documents of the </a:t>
            </a:r>
            <a:r>
              <a:rPr lang="en-US" baseline="0" dirty="0" err="1" smtClean="0"/>
              <a:t>sme</a:t>
            </a:r>
            <a:r>
              <a:rPr lang="en-US" baseline="0" dirty="0" smtClean="0"/>
              <a:t>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4542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that there are three more documents of the </a:t>
            </a:r>
            <a:r>
              <a:rPr lang="en-US" baseline="0" dirty="0" err="1" smtClean="0"/>
              <a:t>sme</a:t>
            </a:r>
            <a:r>
              <a:rPr lang="en-US" baseline="0" dirty="0" smtClean="0"/>
              <a:t>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454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that there are three more documents of the </a:t>
            </a:r>
            <a:r>
              <a:rPr lang="en-US" baseline="0" dirty="0" err="1" smtClean="0"/>
              <a:t>sme</a:t>
            </a:r>
            <a:r>
              <a:rPr lang="en-US" baseline="0" dirty="0" smtClean="0"/>
              <a:t>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454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THIS SLIDE AGAIN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105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one of the slides from </a:t>
            </a:r>
            <a:r>
              <a:rPr lang="en-US" baseline="0" dirty="0" err="1" smtClean="0"/>
              <a:t>Srirams</a:t>
            </a:r>
            <a:r>
              <a:rPr lang="en-US" baseline="0" dirty="0" smtClean="0"/>
              <a:t> talk on “Road to Agility” where he has tried to explain the audience what is the big picture of IT world.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105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According to market .Out of all of the above, </a:t>
            </a:r>
            <a:r>
              <a:rPr lang="en-US" dirty="0" err="1" smtClean="0"/>
              <a:t>microsoft</a:t>
            </a:r>
            <a:r>
              <a:rPr lang="en-US" dirty="0" smtClean="0"/>
              <a:t> is at an advantage</a:t>
            </a:r>
            <a:r>
              <a:rPr lang="en-US" baseline="0" dirty="0" smtClean="0"/>
              <a:t> because it also provides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, it  also provides its own database, It has its own security applications and the most important, Microsoft has a universal market in front end.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275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talk about </a:t>
            </a:r>
            <a:r>
              <a:rPr lang="en-US" dirty="0" err="1" smtClean="0"/>
              <a:t>biztalk</a:t>
            </a:r>
            <a:r>
              <a:rPr lang="en-US" dirty="0" smtClean="0"/>
              <a:t> we can talk about 4 different scenarios</a:t>
            </a:r>
            <a:r>
              <a:rPr lang="en-US" baseline="0" dirty="0" smtClean="0"/>
              <a:t> out of the most important are these two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5565F-BD76-446F-8E08-7C36119CA43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590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Light" pitchFamily="34" charset="0"/>
              </a:defRPr>
            </a:lvl1pPr>
            <a:lvl2pPr>
              <a:defRPr>
                <a:latin typeface="Segoe Light" pitchFamily="34" charset="0"/>
              </a:defRPr>
            </a:lvl2pPr>
            <a:lvl3pPr>
              <a:defRPr>
                <a:latin typeface="Segoe Light" pitchFamily="34" charset="0"/>
              </a:defRPr>
            </a:lvl3pPr>
            <a:lvl4pPr>
              <a:defRPr>
                <a:latin typeface="Segoe Light" pitchFamily="34" charset="0"/>
              </a:defRPr>
            </a:lvl4pPr>
            <a:lvl5pPr>
              <a:defRPr>
                <a:latin typeface="Segoe Ligh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jpe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png"/><Relationship Id="rId12" Type="http://schemas.openxmlformats.org/officeDocument/2006/relationships/image" Target="../media/image201.png"/><Relationship Id="rId13" Type="http://schemas.openxmlformats.org/officeDocument/2006/relationships/image" Target="../media/image202.png"/><Relationship Id="rId14" Type="http://schemas.openxmlformats.org/officeDocument/2006/relationships/image" Target="../media/image203.png"/><Relationship Id="rId15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8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/Relationships>
</file>

<file path=ppt/slides/_rels/slide1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png"/><Relationship Id="rId12" Type="http://schemas.openxmlformats.org/officeDocument/2006/relationships/image" Target="../media/image201.png"/><Relationship Id="rId13" Type="http://schemas.openxmlformats.org/officeDocument/2006/relationships/image" Target="../media/image202.png"/><Relationship Id="rId14" Type="http://schemas.openxmlformats.org/officeDocument/2006/relationships/image" Target="../media/image203.png"/><Relationship Id="rId15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8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4.jpe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5.jpe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6.jpe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jpeg"/><Relationship Id="rId3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8.jpe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9.jpe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jpeg"/><Relationship Id="rId3" Type="http://schemas.openxmlformats.org/officeDocument/2006/relationships/image" Target="../media/image220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1.jpe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2.jpe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3.jpe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jpe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jpe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3.jpe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jpe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23.jpeg"/><Relationship Id="rId8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119.emf"/><Relationship Id="rId5" Type="http://schemas.openxmlformats.org/officeDocument/2006/relationships/customXml" Target="../ink/ink3.xml"/><Relationship Id="rId6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microsoft.com/office/2007/relationships/hdphoto" Target="../media/hdphoto6.wdp"/><Relationship Id="rId13" Type="http://schemas.openxmlformats.org/officeDocument/2006/relationships/image" Target="../media/image38.jpeg"/><Relationship Id="rId14" Type="http://schemas.openxmlformats.org/officeDocument/2006/relationships/image" Target="../media/image39.jpeg"/><Relationship Id="rId15" Type="http://schemas.openxmlformats.org/officeDocument/2006/relationships/image" Target="../media/image40.jpeg"/><Relationship Id="rId16" Type="http://schemas.openxmlformats.org/officeDocument/2006/relationships/image" Target="../media/image41.png"/><Relationship Id="rId17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microsoft.com/office/2007/relationships/hdphoto" Target="../media/hdphoto2.wdp"/><Relationship Id="rId4" Type="http://schemas.openxmlformats.org/officeDocument/2006/relationships/image" Target="../media/image33.png"/><Relationship Id="rId5" Type="http://schemas.microsoft.com/office/2007/relationships/hdphoto" Target="../media/hdphoto3.wdp"/><Relationship Id="rId6" Type="http://schemas.openxmlformats.org/officeDocument/2006/relationships/image" Target="../media/image34.jpeg"/><Relationship Id="rId7" Type="http://schemas.openxmlformats.org/officeDocument/2006/relationships/image" Target="../media/image35.png"/><Relationship Id="rId8" Type="http://schemas.microsoft.com/office/2007/relationships/hdphoto" Target="../media/hdphoto4.wdp"/><Relationship Id="rId9" Type="http://schemas.openxmlformats.org/officeDocument/2006/relationships/image" Target="../media/image36.png"/><Relationship Id="rId10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microsoft.com/office/2007/relationships/hdphoto" Target="../media/hdphoto2.wdp"/><Relationship Id="rId4" Type="http://schemas.openxmlformats.org/officeDocument/2006/relationships/image" Target="../media/image33.png"/><Relationship Id="rId5" Type="http://schemas.microsoft.com/office/2007/relationships/hdphoto" Target="../media/hdphoto3.wdp"/><Relationship Id="rId6" Type="http://schemas.openxmlformats.org/officeDocument/2006/relationships/image" Target="../media/image34.jpeg"/><Relationship Id="rId7" Type="http://schemas.openxmlformats.org/officeDocument/2006/relationships/image" Target="../media/image35.png"/><Relationship Id="rId8" Type="http://schemas.microsoft.com/office/2007/relationships/hdphoto" Target="../media/hdphoto4.wdp"/><Relationship Id="rId9" Type="http://schemas.openxmlformats.org/officeDocument/2006/relationships/image" Target="../media/image36.png"/><Relationship Id="rId10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microsoft.com/office/2007/relationships/hdphoto" Target="../media/hdphoto2.wdp"/><Relationship Id="rId4" Type="http://schemas.openxmlformats.org/officeDocument/2006/relationships/image" Target="../media/image33.png"/><Relationship Id="rId5" Type="http://schemas.microsoft.com/office/2007/relationships/hdphoto" Target="../media/hdphoto3.wdp"/><Relationship Id="rId6" Type="http://schemas.openxmlformats.org/officeDocument/2006/relationships/image" Target="../media/image34.jpeg"/><Relationship Id="rId7" Type="http://schemas.openxmlformats.org/officeDocument/2006/relationships/image" Target="../media/image35.png"/><Relationship Id="rId8" Type="http://schemas.microsoft.com/office/2007/relationships/hdphoto" Target="../media/hdphoto4.wdp"/><Relationship Id="rId9" Type="http://schemas.openxmlformats.org/officeDocument/2006/relationships/image" Target="../media/image36.png"/><Relationship Id="rId10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microsoft.com/office/2007/relationships/hdphoto" Target="../media/hdphoto12.wdp"/><Relationship Id="rId13" Type="http://schemas.openxmlformats.org/officeDocument/2006/relationships/image" Target="../media/image50.png"/><Relationship Id="rId14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Relationship Id="rId4" Type="http://schemas.microsoft.com/office/2007/relationships/hdphoto" Target="../media/hdphoto8.wdp"/><Relationship Id="rId5" Type="http://schemas.openxmlformats.org/officeDocument/2006/relationships/image" Target="../media/image46.png"/><Relationship Id="rId6" Type="http://schemas.microsoft.com/office/2007/relationships/hdphoto" Target="../media/hdphoto9.wdp"/><Relationship Id="rId7" Type="http://schemas.openxmlformats.org/officeDocument/2006/relationships/image" Target="../media/image47.png"/><Relationship Id="rId8" Type="http://schemas.microsoft.com/office/2007/relationships/hdphoto" Target="../media/hdphoto10.wdp"/><Relationship Id="rId9" Type="http://schemas.openxmlformats.org/officeDocument/2006/relationships/image" Target="../media/image48.png"/><Relationship Id="rId10" Type="http://schemas.microsoft.com/office/2007/relationships/hdphoto" Target="../media/hdphoto11.wdp"/></Relationships>
</file>

<file path=ppt/slides/_rels/slide27.xml.rels><?xml version="1.0" encoding="UTF-8" standalone="yes"?>
<Relationships xmlns="http://schemas.openxmlformats.org/package/2006/relationships"><Relationship Id="rId11" Type="http://schemas.microsoft.com/office/2007/relationships/hdphoto" Target="../media/hdphoto14.wdp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microsoft.com/office/2007/relationships/hdphoto" Target="../media/hdphoto15.wdp"/><Relationship Id="rId15" Type="http://schemas.openxmlformats.org/officeDocument/2006/relationships/image" Target="../media/image57.png"/><Relationship Id="rId16" Type="http://schemas.microsoft.com/office/2007/relationships/hdphoto" Target="../media/hdphoto16.wdp"/><Relationship Id="rId17" Type="http://schemas.openxmlformats.org/officeDocument/2006/relationships/image" Target="../media/image58.png"/><Relationship Id="rId18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customXml" Target="../ink/ink4.xml"/><Relationship Id="rId7" Type="http://schemas.openxmlformats.org/officeDocument/2006/relationships/image" Target="../media/image42.emf"/><Relationship Id="rId8" Type="http://schemas.openxmlformats.org/officeDocument/2006/relationships/customXml" Target="../ink/ink5.xml"/><Relationship Id="rId9" Type="http://schemas.openxmlformats.org/officeDocument/2006/relationships/image" Target="../media/image43.emf"/><Relationship Id="rId10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60.png"/><Relationship Id="rId5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customXml" Target="../ink/ink6.xml"/><Relationship Id="rId1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1.jpeg"/><Relationship Id="rId4" Type="http://schemas.microsoft.com/office/2007/relationships/hdphoto" Target="../media/hdphoto20.wdp"/><Relationship Id="rId5" Type="http://schemas.openxmlformats.org/officeDocument/2006/relationships/image" Target="../media/image59.png"/><Relationship Id="rId6" Type="http://schemas.microsoft.com/office/2007/relationships/hdphoto" Target="../media/hdphoto18.wdp"/><Relationship Id="rId7" Type="http://schemas.openxmlformats.org/officeDocument/2006/relationships/image" Target="../media/image60.png"/><Relationship Id="rId8" Type="http://schemas.microsoft.com/office/2007/relationships/hdphoto" Target="../media/hdphoto19.wdp"/><Relationship Id="rId9" Type="http://schemas.openxmlformats.org/officeDocument/2006/relationships/image" Target="../media/image62.png"/><Relationship Id="rId10" Type="http://schemas.microsoft.com/office/2007/relationships/hdphoto" Target="../media/hdphoto2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microsoft.com/office/2007/relationships/hdphoto" Target="../media/hdphoto20.wdp"/><Relationship Id="rId5" Type="http://schemas.openxmlformats.org/officeDocument/2006/relationships/image" Target="../media/image60.png"/><Relationship Id="rId6" Type="http://schemas.microsoft.com/office/2007/relationships/hdphoto" Target="../media/hdphoto19.wdp"/><Relationship Id="rId7" Type="http://schemas.openxmlformats.org/officeDocument/2006/relationships/image" Target="../media/image63.png"/><Relationship Id="rId8" Type="http://schemas.openxmlformats.org/officeDocument/2006/relationships/image" Target="../media/image59.png"/><Relationship Id="rId9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microsoft.com/office/2007/relationships/hdphoto" Target="../media/hdphoto20.wdp"/><Relationship Id="rId5" Type="http://schemas.openxmlformats.org/officeDocument/2006/relationships/image" Target="../media/image60.png"/><Relationship Id="rId6" Type="http://schemas.microsoft.com/office/2007/relationships/hdphoto" Target="../media/hdphoto19.wdp"/><Relationship Id="rId7" Type="http://schemas.openxmlformats.org/officeDocument/2006/relationships/image" Target="../media/image59.png"/><Relationship Id="rId8" Type="http://schemas.microsoft.com/office/2007/relationships/hdphoto" Target="../media/hdphoto18.wdp"/><Relationship Id="rId9" Type="http://schemas.openxmlformats.org/officeDocument/2006/relationships/image" Target="../media/image64.png"/><Relationship Id="rId10" Type="http://schemas.openxmlformats.org/officeDocument/2006/relationships/customXml" Target="../ink/ink7.xml"/><Relationship Id="rId11" Type="http://schemas.openxmlformats.org/officeDocument/2006/relationships/image" Target="../media/image4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microsoft.com/office/2007/relationships/hdphoto" Target="../media/hdphoto19.wdp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1.jpeg"/><Relationship Id="rId4" Type="http://schemas.microsoft.com/office/2007/relationships/hdphoto" Target="../media/hdphoto20.wdp"/><Relationship Id="rId5" Type="http://schemas.openxmlformats.org/officeDocument/2006/relationships/image" Target="../media/image59.png"/><Relationship Id="rId6" Type="http://schemas.microsoft.com/office/2007/relationships/hdphoto" Target="../media/hdphoto18.wdp"/><Relationship Id="rId7" Type="http://schemas.openxmlformats.org/officeDocument/2006/relationships/image" Target="../media/image65.png"/><Relationship Id="rId8" Type="http://schemas.microsoft.com/office/2007/relationships/hdphoto" Target="../media/hdphoto22.wdp"/><Relationship Id="rId9" Type="http://schemas.openxmlformats.org/officeDocument/2006/relationships/image" Target="../media/image66.png"/><Relationship Id="rId10" Type="http://schemas.microsoft.com/office/2007/relationships/hdphoto" Target="../media/hdphoto23.wdp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microsoft.com/office/2007/relationships/hdphoto" Target="../media/hdphoto19.wdp"/><Relationship Id="rId13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1.jpeg"/><Relationship Id="rId4" Type="http://schemas.microsoft.com/office/2007/relationships/hdphoto" Target="../media/hdphoto20.wdp"/><Relationship Id="rId5" Type="http://schemas.openxmlformats.org/officeDocument/2006/relationships/image" Target="../media/image59.png"/><Relationship Id="rId6" Type="http://schemas.microsoft.com/office/2007/relationships/hdphoto" Target="../media/hdphoto18.wdp"/><Relationship Id="rId7" Type="http://schemas.openxmlformats.org/officeDocument/2006/relationships/image" Target="../media/image65.png"/><Relationship Id="rId8" Type="http://schemas.microsoft.com/office/2007/relationships/hdphoto" Target="../media/hdphoto22.wdp"/><Relationship Id="rId9" Type="http://schemas.openxmlformats.org/officeDocument/2006/relationships/image" Target="../media/image66.png"/><Relationship Id="rId10" Type="http://schemas.microsoft.com/office/2007/relationships/hdphoto" Target="../media/hdphoto2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microsoft.com/office/2007/relationships/hdphoto" Target="../media/hdphoto20.wdp"/><Relationship Id="rId5" Type="http://schemas.openxmlformats.org/officeDocument/2006/relationships/image" Target="../media/image59.png"/><Relationship Id="rId6" Type="http://schemas.microsoft.com/office/2007/relationships/hdphoto" Target="../media/hdphoto18.wdp"/><Relationship Id="rId7" Type="http://schemas.openxmlformats.org/officeDocument/2006/relationships/image" Target="../media/image60.png"/><Relationship Id="rId8" Type="http://schemas.microsoft.com/office/2007/relationships/hdphoto" Target="../media/hdphoto19.wdp"/><Relationship Id="rId9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microsoft.com/office/2007/relationships/hdphoto" Target="../media/hdphoto20.wdp"/><Relationship Id="rId5" Type="http://schemas.openxmlformats.org/officeDocument/2006/relationships/image" Target="../media/image59.png"/><Relationship Id="rId6" Type="http://schemas.microsoft.com/office/2007/relationships/hdphoto" Target="../media/hdphoto18.wdp"/><Relationship Id="rId7" Type="http://schemas.openxmlformats.org/officeDocument/2006/relationships/image" Target="../media/image60.png"/><Relationship Id="rId8" Type="http://schemas.microsoft.com/office/2007/relationships/hdphoto" Target="../media/hdphoto19.wdp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jpeg"/><Relationship Id="rId14" Type="http://schemas.openxmlformats.org/officeDocument/2006/relationships/image" Target="../media/image77.jpe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7" Type="http://schemas.openxmlformats.org/officeDocument/2006/relationships/customXml" Target="../ink/ink8.xml"/><Relationship Id="rId18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1.jpeg"/><Relationship Id="rId4" Type="http://schemas.microsoft.com/office/2007/relationships/hdphoto" Target="../media/hdphoto20.wdp"/><Relationship Id="rId5" Type="http://schemas.openxmlformats.org/officeDocument/2006/relationships/image" Target="../media/image59.png"/><Relationship Id="rId6" Type="http://schemas.microsoft.com/office/2007/relationships/hdphoto" Target="../media/hdphoto18.wdp"/><Relationship Id="rId7" Type="http://schemas.openxmlformats.org/officeDocument/2006/relationships/image" Target="../media/image60.png"/><Relationship Id="rId8" Type="http://schemas.microsoft.com/office/2007/relationships/hdphoto" Target="../media/hdphoto19.wdp"/><Relationship Id="rId9" Type="http://schemas.openxmlformats.org/officeDocument/2006/relationships/image" Target="../media/image46.png"/><Relationship Id="rId10" Type="http://schemas.microsoft.com/office/2007/relationships/hdphoto" Target="../media/hdphoto9.wdp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jpeg"/><Relationship Id="rId14" Type="http://schemas.openxmlformats.org/officeDocument/2006/relationships/image" Target="../media/image77.jpe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1.jpeg"/><Relationship Id="rId4" Type="http://schemas.microsoft.com/office/2007/relationships/hdphoto" Target="../media/hdphoto20.wdp"/><Relationship Id="rId5" Type="http://schemas.openxmlformats.org/officeDocument/2006/relationships/image" Target="../media/image59.png"/><Relationship Id="rId6" Type="http://schemas.microsoft.com/office/2007/relationships/hdphoto" Target="../media/hdphoto18.wdp"/><Relationship Id="rId7" Type="http://schemas.openxmlformats.org/officeDocument/2006/relationships/image" Target="../media/image60.png"/><Relationship Id="rId8" Type="http://schemas.microsoft.com/office/2007/relationships/hdphoto" Target="../media/hdphoto19.wdp"/><Relationship Id="rId9" Type="http://schemas.openxmlformats.org/officeDocument/2006/relationships/image" Target="../media/image46.png"/><Relationship Id="rId10" Type="http://schemas.microsoft.com/office/2007/relationships/hdphoto" Target="../media/hdphoto9.wdp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png"/><Relationship Id="rId12" Type="http://schemas.openxmlformats.org/officeDocument/2006/relationships/image" Target="../media/image77.jpe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microsoft.com/office/2007/relationships/hdphoto" Target="../media/hdphoto2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jpeg"/><Relationship Id="rId4" Type="http://schemas.microsoft.com/office/2007/relationships/hdphoto" Target="../media/hdphoto20.wdp"/><Relationship Id="rId5" Type="http://schemas.openxmlformats.org/officeDocument/2006/relationships/image" Target="../media/image59.png"/><Relationship Id="rId6" Type="http://schemas.microsoft.com/office/2007/relationships/hdphoto" Target="../media/hdphoto18.wdp"/><Relationship Id="rId7" Type="http://schemas.openxmlformats.org/officeDocument/2006/relationships/image" Target="../media/image60.png"/><Relationship Id="rId8" Type="http://schemas.microsoft.com/office/2007/relationships/hdphoto" Target="../media/hdphoto19.wdp"/><Relationship Id="rId9" Type="http://schemas.openxmlformats.org/officeDocument/2006/relationships/image" Target="../media/image46.png"/><Relationship Id="rId10" Type="http://schemas.microsoft.com/office/2007/relationships/hdphoto" Target="../media/hdphoto9.wdp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png"/><Relationship Id="rId12" Type="http://schemas.openxmlformats.org/officeDocument/2006/relationships/image" Target="../media/image77.jpeg"/><Relationship Id="rId13" Type="http://schemas.openxmlformats.org/officeDocument/2006/relationships/image" Target="../media/image82.png"/><Relationship Id="rId14" Type="http://schemas.microsoft.com/office/2007/relationships/hdphoto" Target="../media/hdphoto2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1.jpeg"/><Relationship Id="rId4" Type="http://schemas.microsoft.com/office/2007/relationships/hdphoto" Target="../media/hdphoto20.wdp"/><Relationship Id="rId5" Type="http://schemas.openxmlformats.org/officeDocument/2006/relationships/image" Target="../media/image59.png"/><Relationship Id="rId6" Type="http://schemas.microsoft.com/office/2007/relationships/hdphoto" Target="../media/hdphoto18.wdp"/><Relationship Id="rId7" Type="http://schemas.openxmlformats.org/officeDocument/2006/relationships/image" Target="../media/image60.png"/><Relationship Id="rId8" Type="http://schemas.microsoft.com/office/2007/relationships/hdphoto" Target="../media/hdphoto19.wdp"/><Relationship Id="rId9" Type="http://schemas.openxmlformats.org/officeDocument/2006/relationships/image" Target="../media/image46.png"/><Relationship Id="rId10" Type="http://schemas.microsoft.com/office/2007/relationships/hdphoto" Target="../media/hdphoto9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png"/><Relationship Id="rId12" Type="http://schemas.openxmlformats.org/officeDocument/2006/relationships/image" Target="../media/image82.png"/><Relationship Id="rId13" Type="http://schemas.microsoft.com/office/2007/relationships/hdphoto" Target="../media/hdphoto24.wdp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jpeg"/><Relationship Id="rId4" Type="http://schemas.microsoft.com/office/2007/relationships/hdphoto" Target="../media/hdphoto20.wdp"/><Relationship Id="rId5" Type="http://schemas.openxmlformats.org/officeDocument/2006/relationships/image" Target="../media/image59.png"/><Relationship Id="rId6" Type="http://schemas.microsoft.com/office/2007/relationships/hdphoto" Target="../media/hdphoto18.wdp"/><Relationship Id="rId7" Type="http://schemas.openxmlformats.org/officeDocument/2006/relationships/image" Target="../media/image60.png"/><Relationship Id="rId8" Type="http://schemas.microsoft.com/office/2007/relationships/hdphoto" Target="../media/hdphoto19.wdp"/><Relationship Id="rId9" Type="http://schemas.openxmlformats.org/officeDocument/2006/relationships/image" Target="../media/image46.png"/><Relationship Id="rId10" Type="http://schemas.microsoft.com/office/2007/relationships/hdphoto" Target="../media/hdphoto9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60.png"/><Relationship Id="rId5" Type="http://schemas.microsoft.com/office/2007/relationships/hdphoto" Target="../media/hdphoto19.wdp"/><Relationship Id="rId6" Type="http://schemas.openxmlformats.org/officeDocument/2006/relationships/image" Target="../media/image46.png"/><Relationship Id="rId7" Type="http://schemas.microsoft.com/office/2007/relationships/hdphoto" Target="../media/hdphoto9.wdp"/><Relationship Id="rId8" Type="http://schemas.openxmlformats.org/officeDocument/2006/relationships/image" Target="../media/image82.png"/><Relationship Id="rId9" Type="http://schemas.microsoft.com/office/2007/relationships/hdphoto" Target="../media/hdphoto24.wdp"/><Relationship Id="rId10" Type="http://schemas.openxmlformats.org/officeDocument/2006/relationships/image" Target="../media/image83.png"/><Relationship Id="rId11" Type="http://schemas.microsoft.com/office/2007/relationships/hdphoto" Target="../media/hdphoto2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4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microsoft.com/office/2007/relationships/hdphoto" Target="../media/hdphoto9.wdp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3.png"/><Relationship Id="rId12" Type="http://schemas.microsoft.com/office/2007/relationships/hdphoto" Target="../media/hdphoto25.wdp"/><Relationship Id="rId13" Type="http://schemas.openxmlformats.org/officeDocument/2006/relationships/customXml" Target="../ink/ink9.xml"/><Relationship Id="rId14" Type="http://schemas.openxmlformats.org/officeDocument/2006/relationships/image" Target="../media/image121.emf"/><Relationship Id="rId15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Relationship Id="rId4" Type="http://schemas.microsoft.com/office/2007/relationships/hdphoto" Target="../media/hdphoto18.wdp"/><Relationship Id="rId5" Type="http://schemas.openxmlformats.org/officeDocument/2006/relationships/image" Target="../media/image60.png"/><Relationship Id="rId6" Type="http://schemas.microsoft.com/office/2007/relationships/hdphoto" Target="../media/hdphoto19.wdp"/><Relationship Id="rId7" Type="http://schemas.openxmlformats.org/officeDocument/2006/relationships/image" Target="../media/image46.png"/><Relationship Id="rId8" Type="http://schemas.microsoft.com/office/2007/relationships/hdphoto" Target="../media/hdphoto9.wdp"/><Relationship Id="rId9" Type="http://schemas.openxmlformats.org/officeDocument/2006/relationships/image" Target="../media/image82.png"/><Relationship Id="rId10" Type="http://schemas.microsoft.com/office/2007/relationships/hdphoto" Target="../media/hdphoto24.wd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4" Type="http://schemas.openxmlformats.org/officeDocument/2006/relationships/image" Target="../media/image93.jpeg"/><Relationship Id="rId5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4" Type="http://schemas.openxmlformats.org/officeDocument/2006/relationships/image" Target="../media/image97.jpeg"/><Relationship Id="rId5" Type="http://schemas.openxmlformats.org/officeDocument/2006/relationships/image" Target="../media/image98.jpg"/><Relationship Id="rId6" Type="http://schemas.openxmlformats.org/officeDocument/2006/relationships/image" Target="../media/image99.jpeg"/><Relationship Id="rId7" Type="http://schemas.openxmlformats.org/officeDocument/2006/relationships/image" Target="../media/image100.jpeg"/><Relationship Id="rId8" Type="http://schemas.openxmlformats.org/officeDocument/2006/relationships/image" Target="../media/image101.jpeg"/><Relationship Id="rId9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3.jpeg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4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eg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3.emf"/><Relationship Id="rId12" Type="http://schemas.openxmlformats.org/officeDocument/2006/relationships/customXml" Target="../ink/ink15.xml"/><Relationship Id="rId13" Type="http://schemas.openxmlformats.org/officeDocument/2006/relationships/image" Target="../media/image144.emf"/><Relationship Id="rId14" Type="http://schemas.openxmlformats.org/officeDocument/2006/relationships/customXml" Target="../ink/ink16.xml"/><Relationship Id="rId15" Type="http://schemas.openxmlformats.org/officeDocument/2006/relationships/image" Target="../media/image145.emf"/><Relationship Id="rId16" Type="http://schemas.openxmlformats.org/officeDocument/2006/relationships/customXml" Target="../ink/ink17.xml"/><Relationship Id="rId17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eg"/><Relationship Id="rId3" Type="http://schemas.microsoft.com/office/2007/relationships/hdphoto" Target="../media/hdphoto26.wdp"/><Relationship Id="rId4" Type="http://schemas.openxmlformats.org/officeDocument/2006/relationships/customXml" Target="../ink/ink11.xml"/><Relationship Id="rId5" Type="http://schemas.openxmlformats.org/officeDocument/2006/relationships/image" Target="../media/image140.emf"/><Relationship Id="rId6" Type="http://schemas.openxmlformats.org/officeDocument/2006/relationships/customXml" Target="../ink/ink12.xml"/><Relationship Id="rId7" Type="http://schemas.openxmlformats.org/officeDocument/2006/relationships/image" Target="../media/image141.emf"/><Relationship Id="rId8" Type="http://schemas.openxmlformats.org/officeDocument/2006/relationships/customXml" Target="../ink/ink13.xml"/><Relationship Id="rId9" Type="http://schemas.openxmlformats.org/officeDocument/2006/relationships/image" Target="../media/image142.emf"/><Relationship Id="rId10" Type="http://schemas.openxmlformats.org/officeDocument/2006/relationships/customXml" Target="../ink/ink14.xml"/></Relationships>
</file>

<file path=ppt/slides/_rels/slide5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54.emf"/><Relationship Id="rId21" Type="http://schemas.openxmlformats.org/officeDocument/2006/relationships/customXml" Target="../ink/ink26.xml"/><Relationship Id="rId22" Type="http://schemas.openxmlformats.org/officeDocument/2006/relationships/image" Target="../media/image155.emf"/><Relationship Id="rId23" Type="http://schemas.openxmlformats.org/officeDocument/2006/relationships/customXml" Target="../ink/ink27.xml"/><Relationship Id="rId24" Type="http://schemas.openxmlformats.org/officeDocument/2006/relationships/image" Target="../media/image156.emf"/><Relationship Id="rId25" Type="http://schemas.openxmlformats.org/officeDocument/2006/relationships/customXml" Target="../ink/ink28.xml"/><Relationship Id="rId26" Type="http://schemas.openxmlformats.org/officeDocument/2006/relationships/image" Target="../media/image157.emf"/><Relationship Id="rId27" Type="http://schemas.openxmlformats.org/officeDocument/2006/relationships/customXml" Target="../ink/ink29.xml"/><Relationship Id="rId28" Type="http://schemas.openxmlformats.org/officeDocument/2006/relationships/image" Target="../media/image158.emf"/><Relationship Id="rId29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7.jpeg"/><Relationship Id="rId4" Type="http://schemas.microsoft.com/office/2007/relationships/hdphoto" Target="../media/hdphoto26.wdp"/><Relationship Id="rId5" Type="http://schemas.openxmlformats.org/officeDocument/2006/relationships/customXml" Target="../ink/ink18.xml"/><Relationship Id="rId30" Type="http://schemas.openxmlformats.org/officeDocument/2006/relationships/image" Target="../media/image159.emf"/><Relationship Id="rId31" Type="http://schemas.openxmlformats.org/officeDocument/2006/relationships/customXml" Target="../ink/ink31.xml"/><Relationship Id="rId32" Type="http://schemas.openxmlformats.org/officeDocument/2006/relationships/image" Target="../media/image160.emf"/><Relationship Id="rId9" Type="http://schemas.openxmlformats.org/officeDocument/2006/relationships/customXml" Target="../ink/ink20.xml"/><Relationship Id="rId6" Type="http://schemas.openxmlformats.org/officeDocument/2006/relationships/image" Target="../media/image147.emf"/><Relationship Id="rId7" Type="http://schemas.openxmlformats.org/officeDocument/2006/relationships/customXml" Target="../ink/ink19.xml"/><Relationship Id="rId8" Type="http://schemas.openxmlformats.org/officeDocument/2006/relationships/image" Target="../media/image148.emf"/><Relationship Id="rId33" Type="http://schemas.openxmlformats.org/officeDocument/2006/relationships/customXml" Target="../ink/ink32.xml"/><Relationship Id="rId34" Type="http://schemas.openxmlformats.org/officeDocument/2006/relationships/image" Target="../media/image161.emf"/><Relationship Id="rId10" Type="http://schemas.openxmlformats.org/officeDocument/2006/relationships/image" Target="../media/image149.emf"/><Relationship Id="rId11" Type="http://schemas.openxmlformats.org/officeDocument/2006/relationships/customXml" Target="../ink/ink21.xml"/><Relationship Id="rId12" Type="http://schemas.openxmlformats.org/officeDocument/2006/relationships/image" Target="../media/image150.emf"/><Relationship Id="rId13" Type="http://schemas.openxmlformats.org/officeDocument/2006/relationships/customXml" Target="../ink/ink22.xml"/><Relationship Id="rId14" Type="http://schemas.openxmlformats.org/officeDocument/2006/relationships/image" Target="../media/image151.emf"/><Relationship Id="rId15" Type="http://schemas.openxmlformats.org/officeDocument/2006/relationships/customXml" Target="../ink/ink23.xml"/><Relationship Id="rId16" Type="http://schemas.openxmlformats.org/officeDocument/2006/relationships/image" Target="../media/image152.emf"/><Relationship Id="rId17" Type="http://schemas.openxmlformats.org/officeDocument/2006/relationships/customXml" Target="../ink/ink24.xml"/><Relationship Id="rId18" Type="http://schemas.openxmlformats.org/officeDocument/2006/relationships/image" Target="../media/image153.emf"/><Relationship Id="rId19" Type="http://schemas.openxmlformats.org/officeDocument/2006/relationships/customXml" Target="../ink/ink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microsoft.com/office/2007/relationships/hdphoto" Target="../media/hdphoto9.wdp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4" Type="http://schemas.microsoft.com/office/2007/relationships/hdphoto" Target="../media/hdphoto2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4.jpeg"/><Relationship Id="rId12" Type="http://schemas.microsoft.com/office/2007/relationships/hdphoto" Target="../media/hdphoto3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0.jpeg"/><Relationship Id="rId4" Type="http://schemas.microsoft.com/office/2007/relationships/hdphoto" Target="../media/hdphoto28.wdp"/><Relationship Id="rId5" Type="http://schemas.openxmlformats.org/officeDocument/2006/relationships/image" Target="../media/image121.jpeg"/><Relationship Id="rId6" Type="http://schemas.microsoft.com/office/2007/relationships/hdphoto" Target="../media/hdphoto29.wdp"/><Relationship Id="rId7" Type="http://schemas.openxmlformats.org/officeDocument/2006/relationships/image" Target="../media/image122.jpeg"/><Relationship Id="rId8" Type="http://schemas.microsoft.com/office/2007/relationships/hdphoto" Target="../media/hdphoto30.wdp"/><Relationship Id="rId9" Type="http://schemas.openxmlformats.org/officeDocument/2006/relationships/image" Target="../media/image123.jpeg"/><Relationship Id="rId10" Type="http://schemas.microsoft.com/office/2007/relationships/hdphoto" Target="../media/hdphoto31.wdp"/></Relationships>
</file>

<file path=ppt/slides/_rels/slide65.xml.rels><?xml version="1.0" encoding="UTF-8" standalone="yes"?>
<Relationships xmlns="http://schemas.openxmlformats.org/package/2006/relationships"><Relationship Id="rId11" Type="http://schemas.microsoft.com/office/2007/relationships/hdphoto" Target="../media/hdphoto37.wdp"/><Relationship Id="rId12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jpeg"/><Relationship Id="rId3" Type="http://schemas.microsoft.com/office/2007/relationships/hdphoto" Target="../media/hdphoto33.wdp"/><Relationship Id="rId4" Type="http://schemas.openxmlformats.org/officeDocument/2006/relationships/image" Target="../media/image126.jpeg"/><Relationship Id="rId5" Type="http://schemas.microsoft.com/office/2007/relationships/hdphoto" Target="../media/hdphoto34.wdp"/><Relationship Id="rId6" Type="http://schemas.openxmlformats.org/officeDocument/2006/relationships/image" Target="../media/image127.jpeg"/><Relationship Id="rId7" Type="http://schemas.microsoft.com/office/2007/relationships/hdphoto" Target="../media/hdphoto35.wdp"/><Relationship Id="rId8" Type="http://schemas.openxmlformats.org/officeDocument/2006/relationships/image" Target="../media/image128.jpeg"/><Relationship Id="rId9" Type="http://schemas.microsoft.com/office/2007/relationships/hdphoto" Target="../media/hdphoto36.wdp"/><Relationship Id="rId10" Type="http://schemas.openxmlformats.org/officeDocument/2006/relationships/image" Target="../media/image129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4" Type="http://schemas.microsoft.com/office/2007/relationships/hdphoto" Target="../media/hdphoto38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microsoft.com/office/2007/relationships/hdphoto" Target="../media/hdphoto3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1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3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4" Type="http://schemas.openxmlformats.org/officeDocument/2006/relationships/image" Target="../media/image167.jpeg"/><Relationship Id="rId5" Type="http://schemas.openxmlformats.org/officeDocument/2006/relationships/image" Target="../media/image161.jpeg"/><Relationship Id="rId6" Type="http://schemas.openxmlformats.org/officeDocument/2006/relationships/image" Target="../media/image168.jpeg"/><Relationship Id="rId7" Type="http://schemas.openxmlformats.org/officeDocument/2006/relationships/image" Target="../media/image16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0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1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2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4" Type="http://schemas.openxmlformats.org/officeDocument/2006/relationships/customXml" Target="../ink/ink33.xml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4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customXml" Target="../ink/ink1.xml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000" y="3696600"/>
            <a:ext cx="4191000" cy="1828800"/>
          </a:xfrm>
          <a:prstGeom prst="rect">
            <a:avLst/>
          </a:prstGeom>
          <a:solidFill>
            <a:srgbClr val="000000">
              <a:alpha val="41961"/>
            </a:srgbClr>
          </a:solidFill>
          <a:ln>
            <a:solidFill>
              <a:srgbClr val="000000">
                <a:alpha val="2117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C000"/>
                </a:solidFill>
                <a:latin typeface="Segoe Light" pitchFamily="34" charset="0"/>
              </a:rPr>
              <a:t>Guided by : </a:t>
            </a:r>
            <a:r>
              <a:rPr lang="en-US" dirty="0" err="1" smtClean="0">
                <a:solidFill>
                  <a:srgbClr val="00B0F0"/>
                </a:solidFill>
                <a:latin typeface="Segoe Light" pitchFamily="34" charset="0"/>
              </a:rPr>
              <a:t>Ashish</a:t>
            </a:r>
            <a:r>
              <a:rPr lang="en-US" dirty="0" smtClean="0">
                <a:solidFill>
                  <a:srgbClr val="00B0F0"/>
                </a:solidFill>
                <a:latin typeface="Segoe Light" pitchFamily="34" charset="0"/>
              </a:rPr>
              <a:t> Krishna(MS-IDC)</a:t>
            </a:r>
          </a:p>
          <a:p>
            <a:r>
              <a:rPr lang="en-US" dirty="0" smtClean="0">
                <a:solidFill>
                  <a:srgbClr val="00B0F0"/>
                </a:solidFill>
                <a:latin typeface="Segoe Light" pitchFamily="34" charset="0"/>
              </a:rPr>
              <a:t>	    </a:t>
            </a:r>
            <a:r>
              <a:rPr lang="en-US" dirty="0">
                <a:solidFill>
                  <a:srgbClr val="00B0F0"/>
                </a:solidFill>
                <a:latin typeface="Segoe Light" pitchFamily="34" charset="0"/>
              </a:rPr>
              <a:t>Prof </a:t>
            </a:r>
            <a:r>
              <a:rPr lang="en-US" dirty="0" err="1">
                <a:solidFill>
                  <a:srgbClr val="00B0F0"/>
                </a:solidFill>
                <a:latin typeface="Segoe Light" pitchFamily="34" charset="0"/>
              </a:rPr>
              <a:t>Pramod</a:t>
            </a:r>
            <a:r>
              <a:rPr lang="en-US" dirty="0">
                <a:solidFill>
                  <a:srgbClr val="00B0F0"/>
                </a:solidFill>
                <a:latin typeface="Segoe Light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Segoe Light" pitchFamily="34" charset="0"/>
              </a:rPr>
              <a:t>Khambete</a:t>
            </a:r>
            <a:r>
              <a:rPr lang="en-US" dirty="0" smtClean="0">
                <a:solidFill>
                  <a:srgbClr val="00B0F0"/>
                </a:solidFill>
                <a:latin typeface="Segoe Light" pitchFamily="34" charset="0"/>
              </a:rPr>
              <a:t>(IDC)</a:t>
            </a:r>
            <a:endParaRPr lang="en-GB" dirty="0">
              <a:solidFill>
                <a:srgbClr val="00B0F0"/>
              </a:solidFill>
              <a:latin typeface="Segoe Light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819150"/>
            <a:ext cx="7086600" cy="1828800"/>
          </a:xfrm>
          <a:prstGeom prst="rect">
            <a:avLst/>
          </a:prstGeom>
          <a:solidFill>
            <a:srgbClr val="000000">
              <a:alpha val="41961"/>
            </a:srgbClr>
          </a:solidFill>
          <a:ln>
            <a:solidFill>
              <a:srgbClr val="000000">
                <a:alpha val="2117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FFC000"/>
                </a:solidFill>
                <a:latin typeface="Segoe Light" pitchFamily="34" charset="0"/>
              </a:rPr>
              <a:t>Something for Transforms” </a:t>
            </a:r>
          </a:p>
          <a:p>
            <a:r>
              <a:rPr lang="en-US" sz="1600" dirty="0" smtClean="0">
                <a:solidFill>
                  <a:srgbClr val="FFC000"/>
                </a:solidFill>
                <a:latin typeface="Segoe Light" pitchFamily="34" charset="0"/>
              </a:rPr>
              <a:t>to</a:t>
            </a:r>
            <a:r>
              <a:rPr lang="en-US" sz="2800" dirty="0" smtClean="0">
                <a:solidFill>
                  <a:srgbClr val="FFC000"/>
                </a:solidFill>
                <a:latin typeface="Segoe Light" pitchFamily="34" charset="0"/>
              </a:rPr>
              <a:t> </a:t>
            </a:r>
          </a:p>
          <a:p>
            <a:r>
              <a:rPr lang="en-US" sz="2800" dirty="0" smtClean="0">
                <a:solidFill>
                  <a:srgbClr val="00B0F0"/>
                </a:solidFill>
                <a:latin typeface="Segoe Light" pitchFamily="34" charset="0"/>
              </a:rPr>
              <a:t>EMPOWER BUSINESS USERS TO PERFORM MAPPING OPERATIONS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Segoe Light" pitchFamily="34" charset="0"/>
              </a:rPr>
              <a:t>( Sponsored Project MS-IDC )</a:t>
            </a:r>
            <a:endParaRPr lang="en-GB" sz="1400" dirty="0">
              <a:solidFill>
                <a:srgbClr val="FFC000"/>
              </a:solidFill>
              <a:latin typeface="Segoe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379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439400" y="-1949245"/>
            <a:ext cx="11730498" cy="7696200"/>
            <a:chOff x="914400" y="1066800"/>
            <a:chExt cx="7200900" cy="4724400"/>
          </a:xfrm>
        </p:grpSpPr>
        <p:cxnSp>
          <p:nvCxnSpPr>
            <p:cNvPr id="13" name="Straight Arrow Connector 12"/>
            <p:cNvCxnSpPr/>
            <p:nvPr/>
          </p:nvCxnSpPr>
          <p:spPr>
            <a:xfrm rot="16200000" flipH="1">
              <a:off x="-704850" y="2724150"/>
              <a:ext cx="3657600" cy="3429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6200000" flipH="1">
              <a:off x="-304800" y="2514600"/>
              <a:ext cx="4038600" cy="14478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90600" y="1143000"/>
              <a:ext cx="5715000" cy="42672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914400" y="1066800"/>
              <a:ext cx="6705600" cy="39624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5400000">
              <a:off x="95250" y="2419350"/>
              <a:ext cx="3505200" cy="11049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6200000" flipH="1">
              <a:off x="400050" y="3219450"/>
              <a:ext cx="4038600" cy="381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16200000" flipH="1">
              <a:off x="704850" y="2914650"/>
              <a:ext cx="4495800" cy="11049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16200000" flipH="1">
              <a:off x="1695450" y="1924050"/>
              <a:ext cx="4572000" cy="31623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2457450" y="1162050"/>
              <a:ext cx="4191000" cy="43053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6200000" flipH="1">
              <a:off x="3067050" y="438150"/>
              <a:ext cx="3886200" cy="52959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5400000">
              <a:off x="57150" y="3219450"/>
              <a:ext cx="2743200" cy="2667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16200000" flipH="1">
              <a:off x="361950" y="3181350"/>
              <a:ext cx="3276600" cy="8763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6200000" flipH="1">
              <a:off x="1657350" y="1885950"/>
              <a:ext cx="3810000" cy="40005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16200000" flipH="1">
              <a:off x="2457450" y="1085850"/>
              <a:ext cx="3352800" cy="51435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5400000">
              <a:off x="1104900" y="2857500"/>
              <a:ext cx="2057400" cy="16764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>
              <a:off x="1409700" y="3695700"/>
              <a:ext cx="2590800" cy="5334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6200000" flipH="1">
              <a:off x="1714500" y="3924300"/>
              <a:ext cx="3048000" cy="5334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6200000" flipH="1">
              <a:off x="2705100" y="2933700"/>
              <a:ext cx="3124200" cy="25908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6200000" flipH="1">
              <a:off x="4114800" y="1524000"/>
              <a:ext cx="2362200" cy="46482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>
              <a:off x="704850" y="1809750"/>
              <a:ext cx="3505200" cy="23241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5400000">
              <a:off x="1009650" y="2647950"/>
              <a:ext cx="4038600" cy="11811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5400000">
              <a:off x="1314450" y="3409950"/>
              <a:ext cx="4495800" cy="1143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rot="16200000" flipH="1">
              <a:off x="2305050" y="2533650"/>
              <a:ext cx="4572000" cy="19431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16200000" flipH="1">
              <a:off x="3067050" y="1771650"/>
              <a:ext cx="4191000" cy="30861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6200000" flipH="1">
              <a:off x="3714750" y="1123950"/>
              <a:ext cx="3810000" cy="40005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5400000">
              <a:off x="1543050" y="1962150"/>
              <a:ext cx="2514600" cy="30099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5400000">
              <a:off x="1847850" y="2800350"/>
              <a:ext cx="3048000" cy="18669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5400000">
              <a:off x="2152650" y="3562350"/>
              <a:ext cx="3505200" cy="8001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16200000" flipH="1">
              <a:off x="3905250" y="2609850"/>
              <a:ext cx="3200400" cy="24003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16200000" flipH="1">
              <a:off x="4552950" y="1962150"/>
              <a:ext cx="2819400" cy="33147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rot="5400000">
              <a:off x="1428750" y="1162050"/>
              <a:ext cx="3429000" cy="36957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5400000">
              <a:off x="2038350" y="2762250"/>
              <a:ext cx="4419600" cy="14859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16200000" flipH="1">
              <a:off x="3790950" y="2495550"/>
              <a:ext cx="4114800" cy="17145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rot="16200000" flipH="1">
              <a:off x="3028950" y="3257550"/>
              <a:ext cx="4495800" cy="5715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rot="16200000" flipH="1">
              <a:off x="4438650" y="1847850"/>
              <a:ext cx="3733800" cy="26289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5400000">
              <a:off x="2286000" y="609600"/>
              <a:ext cx="3124200" cy="51054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5400000">
              <a:off x="2590800" y="1447800"/>
              <a:ext cx="3657600" cy="39624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5400000">
              <a:off x="2895600" y="2209800"/>
              <a:ext cx="4114800" cy="28956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16200000" flipH="1">
              <a:off x="4610100" y="3390900"/>
              <a:ext cx="3810000" cy="2286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6200000" flipH="1">
              <a:off x="5295900" y="2705100"/>
              <a:ext cx="3429000" cy="12192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rot="5400000">
              <a:off x="3181350" y="476250"/>
              <a:ext cx="2362200" cy="61341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rot="5400000">
              <a:off x="3486150" y="1314450"/>
              <a:ext cx="2895600" cy="49911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16200000" flipH="1">
              <a:off x="6191250" y="3600450"/>
              <a:ext cx="2667000" cy="1905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rot="5400000">
              <a:off x="5505450" y="3486150"/>
              <a:ext cx="3048000" cy="8001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5400000">
              <a:off x="3790950" y="2076450"/>
              <a:ext cx="3352800" cy="39243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rot="5400000">
              <a:off x="2952750" y="-438150"/>
              <a:ext cx="3505200" cy="68199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5400000">
              <a:off x="3257550" y="400050"/>
              <a:ext cx="4038600" cy="56769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rot="5400000">
              <a:off x="3562350" y="1162050"/>
              <a:ext cx="4495800" cy="46101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5400000">
              <a:off x="5314950" y="2609850"/>
              <a:ext cx="4191000" cy="14097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ounded Rectangle 4"/>
          <p:cNvSpPr/>
          <p:nvPr/>
        </p:nvSpPr>
        <p:spPr>
          <a:xfrm>
            <a:off x="1491392" y="1428750"/>
            <a:ext cx="1255583" cy="128561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Operating system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164017" y="1428750"/>
            <a:ext cx="1255583" cy="128561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Database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40417" y="1428750"/>
            <a:ext cx="1255583" cy="128561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Security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458809" y="1428750"/>
            <a:ext cx="1255583" cy="128561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Front End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pic>
        <p:nvPicPr>
          <p:cNvPr id="9" name="Picture 2" descr="D:\official\Stage1\Presentation\images\understanding-microsoft-biztalk-server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95600" y="3731916"/>
            <a:ext cx="3414584" cy="773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31750"/>
          </a:effectLst>
          <a:extLst/>
        </p:spPr>
      </p:pic>
    </p:spTree>
    <p:extLst>
      <p:ext uri="{BB962C8B-B14F-4D97-AF65-F5344CB8AC3E}">
        <p14:creationId xmlns:p14="http://schemas.microsoft.com/office/powerpoint/2010/main" val="238157584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uiExpand="1" build="p" animBg="1"/>
      <p:bldP spid="7" grpId="0" uiExpand="1" build="p" animBg="1"/>
      <p:bldP spid="8" grpId="0" uiExpand="1" build="p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Ishneet Grover\Desktop\scenario\Before Scenario- low res\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/>
          <p:cNvSpPr/>
          <p:nvPr/>
        </p:nvSpPr>
        <p:spPr>
          <a:xfrm>
            <a:off x="5486400" y="438150"/>
            <a:ext cx="2171315" cy="1733550"/>
          </a:xfrm>
          <a:prstGeom prst="wedgeEllipseCallout">
            <a:avLst>
              <a:gd name="adj1" fmla="val -47383"/>
              <a:gd name="adj2" fmla="val 77789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i="1" dirty="0" smtClean="0">
                <a:solidFill>
                  <a:sysClr val="windowText" lastClr="000000"/>
                </a:solidFill>
                <a:latin typeface="Segoe" pitchFamily="34" charset="0"/>
                <a:sym typeface="Wingdings" pitchFamily="2" charset="2"/>
              </a:rPr>
              <a:t>The Vodafone Number you are trying to reach is currently switched OFF... </a:t>
            </a:r>
            <a:endParaRPr lang="en-GB" sz="800" i="1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33387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Ishneet Grover\Desktop\scenario\Before Scenario- low res\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513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/>
          <p:cNvSpPr/>
          <p:nvPr/>
        </p:nvSpPr>
        <p:spPr>
          <a:xfrm>
            <a:off x="1447800" y="438150"/>
            <a:ext cx="1600200" cy="1295400"/>
          </a:xfrm>
          <a:prstGeom prst="wedgeEllipseCallout">
            <a:avLst>
              <a:gd name="adj1" fmla="val 82196"/>
              <a:gd name="adj2" fmla="val 47355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  <a:latin typeface="Segoe" pitchFamily="34" charset="0"/>
                <a:sym typeface="Wingdings" pitchFamily="2" charset="2"/>
              </a:rPr>
              <a:t>I can’t understand what to do now…!!</a:t>
            </a:r>
            <a:endParaRPr lang="en-GB" sz="8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72499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Ishneet Grover\Desktop\scenario\Before Scenario- low res\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513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Callout 3"/>
          <p:cNvSpPr/>
          <p:nvPr/>
        </p:nvSpPr>
        <p:spPr>
          <a:xfrm>
            <a:off x="6781800" y="819150"/>
            <a:ext cx="2133600" cy="1606550"/>
          </a:xfrm>
          <a:prstGeom prst="cloudCallout">
            <a:avLst>
              <a:gd name="adj1" fmla="val -68269"/>
              <a:gd name="adj2" fmla="val 41667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  <a:sym typeface="Wingdings" pitchFamily="2" charset="2"/>
              </a:rPr>
              <a:t>He should be here any minute…Its </a:t>
            </a:r>
            <a:r>
              <a:rPr lang="en-US" sz="1200" dirty="0" err="1" smtClean="0">
                <a:solidFill>
                  <a:sysClr val="windowText" lastClr="000000"/>
                </a:solidFill>
                <a:latin typeface="Segoe" pitchFamily="34" charset="0"/>
                <a:sym typeface="Wingdings" pitchFamily="2" charset="2"/>
              </a:rPr>
              <a:t>gonna</a:t>
            </a:r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  <a:sym typeface="Wingdings" pitchFamily="2" charset="2"/>
              </a:rPr>
              <a:t> be so much fun!</a:t>
            </a:r>
            <a:endParaRPr lang="en-GB" sz="7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0" y="-344833"/>
            <a:ext cx="2451100" cy="1811683"/>
          </a:xfrm>
          <a:prstGeom prst="wedgeEllipseCallout">
            <a:avLst>
              <a:gd name="adj1" fmla="val 55998"/>
              <a:gd name="adj2" fmla="val 53139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  <a:sym typeface="Wingdings" pitchFamily="2" charset="2"/>
              </a:rPr>
              <a:t>Oh! </a:t>
            </a:r>
            <a:r>
              <a:rPr lang="en-US" sz="1200" dirty="0" err="1" smtClean="0">
                <a:solidFill>
                  <a:sysClr val="windowText" lastClr="000000"/>
                </a:solidFill>
                <a:latin typeface="Segoe" pitchFamily="34" charset="0"/>
                <a:sym typeface="Wingdings" pitchFamily="2" charset="2"/>
              </a:rPr>
              <a:t>Ritu</a:t>
            </a:r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  <a:sym typeface="Wingdings" pitchFamily="2" charset="2"/>
              </a:rPr>
              <a:t> must be waiting in the PVR !!! Let me wrap as much I know soon</a:t>
            </a:r>
            <a:endParaRPr lang="en-GB" sz="7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35401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Ishneet Grover\Desktop\scenario\Before Scenario- low res\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513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Callout 3"/>
          <p:cNvSpPr/>
          <p:nvPr/>
        </p:nvSpPr>
        <p:spPr>
          <a:xfrm>
            <a:off x="1905000" y="1588"/>
            <a:ext cx="2209800" cy="1676400"/>
          </a:xfrm>
          <a:prstGeom prst="cloudCallout">
            <a:avLst>
              <a:gd name="adj1" fmla="val 63252"/>
              <a:gd name="adj2" fmla="val 16970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smtClean="0">
              <a:solidFill>
                <a:sysClr val="windowText" lastClr="000000"/>
              </a:solidFill>
              <a:latin typeface="Segoe" pitchFamily="34" charset="0"/>
              <a:sym typeface="Wingdings" pitchFamily="2" charset="2"/>
            </a:endParaRPr>
          </a:p>
          <a:p>
            <a:pPr algn="ctr"/>
            <a:r>
              <a:rPr lang="en-US" sz="1400" dirty="0" smtClean="0">
                <a:solidFill>
                  <a:sysClr val="windowText" lastClr="000000"/>
                </a:solidFill>
                <a:latin typeface="Segoe" pitchFamily="34" charset="0"/>
                <a:sym typeface="Wingdings" pitchFamily="2" charset="2"/>
              </a:rPr>
              <a:t>The movie has already started…  I hate to miss the starting.</a:t>
            </a:r>
            <a:endParaRPr lang="en-GB" sz="8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58213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Ishneet Grover\Desktop\scenario\Before Scenario- low res\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513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1143000" y="1428750"/>
            <a:ext cx="2286000" cy="1524000"/>
          </a:xfrm>
          <a:prstGeom prst="wedgeEllipseCallout">
            <a:avLst>
              <a:gd name="adj1" fmla="val 68868"/>
              <a:gd name="adj2" fmla="val -74312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 smtClean="0">
                <a:solidFill>
                  <a:sysClr val="windowText" lastClr="000000"/>
                </a:solidFill>
                <a:latin typeface="Segoe" pitchFamily="34" charset="0"/>
              </a:rPr>
              <a:t>SORRY</a:t>
            </a:r>
            <a:r>
              <a:rPr lang="en-US" sz="11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100" dirty="0" err="1" smtClean="0">
                <a:solidFill>
                  <a:sysClr val="windowText" lastClr="000000"/>
                </a:solidFill>
                <a:latin typeface="Segoe" pitchFamily="34" charset="0"/>
              </a:rPr>
              <a:t>SORRY</a:t>
            </a:r>
            <a:r>
              <a:rPr lang="en-US" sz="11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200" dirty="0" err="1" smtClean="0">
                <a:solidFill>
                  <a:sysClr val="windowText" lastClr="000000"/>
                </a:solidFill>
                <a:latin typeface="Segoe" pitchFamily="34" charset="0"/>
              </a:rPr>
              <a:t>SORRY</a:t>
            </a:r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400" dirty="0" err="1" smtClean="0">
                <a:solidFill>
                  <a:sysClr val="windowText" lastClr="000000"/>
                </a:solidFill>
                <a:latin typeface="Segoe" pitchFamily="34" charset="0"/>
              </a:rPr>
              <a:t>SORRY</a:t>
            </a:r>
            <a:r>
              <a:rPr lang="en-US" sz="14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400" dirty="0" err="1" smtClean="0">
                <a:solidFill>
                  <a:sysClr val="windowText" lastClr="000000"/>
                </a:solidFill>
                <a:latin typeface="Segoe" pitchFamily="34" charset="0"/>
              </a:rPr>
              <a:t>SORRY</a:t>
            </a:r>
            <a:r>
              <a:rPr lang="en-US" sz="14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SORRYYYYYYY!!</a:t>
            </a:r>
            <a:endParaRPr lang="en-GB" sz="16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29120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Ishneet Grover\Desktop\scenario\Before Scenario- low res\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xplosion 1 3"/>
          <p:cNvSpPr/>
          <p:nvPr/>
        </p:nvSpPr>
        <p:spPr>
          <a:xfrm>
            <a:off x="6705600" y="-1238250"/>
            <a:ext cx="3505200" cy="3276600"/>
          </a:xfrm>
          <a:prstGeom prst="irregularSeal1">
            <a:avLst/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ysClr val="windowText" lastClr="000000"/>
              </a:solidFill>
              <a:latin typeface="Segoe" pitchFamily="34" charset="0"/>
            </a:endParaRPr>
          </a:p>
          <a:p>
            <a:endParaRPr lang="en-US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39000" y="199132"/>
            <a:ext cx="198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Segoe" pitchFamily="34" charset="0"/>
              </a:rPr>
              <a:t>We have again missed the 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deadlines.</a:t>
            </a:r>
            <a:endParaRPr lang="en-GB" sz="1600" dirty="0">
              <a:solidFill>
                <a:sysClr val="windowText" lastClr="000000"/>
              </a:solidFill>
              <a:latin typeface="Segoe" pitchFamily="34" charset="0"/>
            </a:endParaRPr>
          </a:p>
          <a:p>
            <a:pPr algn="ctr"/>
            <a:endParaRPr lang="en-GB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8153400" y="478155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END.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386775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NEXT DAY, in the morning…</a:t>
            </a:r>
          </a:p>
          <a:p>
            <a:r>
              <a:rPr lang="en-US" sz="1400" dirty="0" smtClean="0"/>
              <a:t>9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May 2011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6481102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3630" y="-38100"/>
            <a:ext cx="876663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deliverables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03200" y="1504950"/>
            <a:ext cx="5943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Task Flow </a:t>
            </a:r>
          </a:p>
          <a:p>
            <a:pPr marL="342900" indent="-342900" algn="l">
              <a:buAutoNum type="arabicPeriod"/>
            </a:pPr>
            <a:endParaRPr lang="en-US" sz="1600" dirty="0" smtClean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Application </a:t>
            </a:r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249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1" name="Picture 3" descr="C:\Users\Ishneet Grover\Desktop\P3-laptop stages\5. IDC-Stage3\flow extended-v2-low 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1957"/>
            <a:ext cx="9144000" cy="555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691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3630" y="-38100"/>
            <a:ext cx="876663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rgbClr val="00B0F0"/>
                </a:solidFill>
                <a:latin typeface="Segoe UI Light" pitchFamily="34" charset="0"/>
              </a:rPr>
              <a:t>Application User Interface Model</a:t>
            </a:r>
          </a:p>
        </p:txBody>
      </p:sp>
      <p:sp>
        <p:nvSpPr>
          <p:cNvPr id="2" name="Oval 1"/>
          <p:cNvSpPr/>
          <p:nvPr/>
        </p:nvSpPr>
        <p:spPr>
          <a:xfrm>
            <a:off x="3105150" y="1657350"/>
            <a:ext cx="2743200" cy="27432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4409887" y="1581150"/>
            <a:ext cx="133725" cy="133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4409887" y="4324350"/>
            <a:ext cx="133725" cy="133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5809875" y="2962087"/>
            <a:ext cx="133725" cy="133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048000" y="2962087"/>
            <a:ext cx="133725" cy="133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62400" y="1276350"/>
            <a:ext cx="1244600" cy="457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g</a:t>
            </a:r>
            <a:r>
              <a:rPr lang="en-US" sz="1600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et content </a:t>
            </a:r>
            <a:endParaRPr lang="en-US" sz="1600" dirty="0">
              <a:solidFill>
                <a:srgbClr val="FFC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905500" y="2813049"/>
            <a:ext cx="2019300" cy="457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</a:t>
            </a:r>
            <a:r>
              <a:rPr lang="en-US" sz="1600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erform operations</a:t>
            </a:r>
            <a:endParaRPr lang="en-US" sz="1600" dirty="0">
              <a:solidFill>
                <a:srgbClr val="FFC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771900" y="4476750"/>
            <a:ext cx="2019300" cy="457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reference back</a:t>
            </a:r>
            <a:endParaRPr lang="en-US" sz="1600" dirty="0">
              <a:solidFill>
                <a:srgbClr val="FFC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286000" y="2813049"/>
            <a:ext cx="889000" cy="457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editing</a:t>
            </a:r>
            <a:endParaRPr lang="en-US" sz="1600" dirty="0">
              <a:solidFill>
                <a:srgbClr val="FFC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Chevron 12"/>
          <p:cNvSpPr/>
          <p:nvPr/>
        </p:nvSpPr>
        <p:spPr>
          <a:xfrm rot="4473900">
            <a:off x="5740038" y="2761458"/>
            <a:ext cx="196825" cy="241299"/>
          </a:xfrm>
          <a:prstGeom prst="chevron">
            <a:avLst>
              <a:gd name="adj" fmla="val 76071"/>
            </a:avLst>
          </a:prstGeom>
          <a:solidFill>
            <a:srgbClr val="FFC000">
              <a:alpha val="89804"/>
            </a:srgbClr>
          </a:solidFill>
          <a:ln>
            <a:solidFill>
              <a:srgbClr val="FFC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hevron 13"/>
          <p:cNvSpPr/>
          <p:nvPr/>
        </p:nvSpPr>
        <p:spPr>
          <a:xfrm rot="16388585">
            <a:off x="3016449" y="3044720"/>
            <a:ext cx="196825" cy="241299"/>
          </a:xfrm>
          <a:prstGeom prst="chevron">
            <a:avLst>
              <a:gd name="adj" fmla="val 76071"/>
            </a:avLst>
          </a:prstGeom>
          <a:solidFill>
            <a:srgbClr val="FFC000">
              <a:alpha val="89804"/>
            </a:srgbClr>
          </a:solidFill>
          <a:ln>
            <a:solidFill>
              <a:srgbClr val="FFC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   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 rot="21131635">
            <a:off x="4233251" y="1535850"/>
            <a:ext cx="196825" cy="241299"/>
          </a:xfrm>
          <a:prstGeom prst="chevron">
            <a:avLst>
              <a:gd name="adj" fmla="val 76071"/>
            </a:avLst>
          </a:prstGeom>
          <a:solidFill>
            <a:srgbClr val="FFC000">
              <a:alpha val="89804"/>
            </a:srgbClr>
          </a:solidFill>
          <a:ln>
            <a:solidFill>
              <a:srgbClr val="FFC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   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 rot="10800000">
            <a:off x="4523973" y="4282547"/>
            <a:ext cx="196825" cy="241299"/>
          </a:xfrm>
          <a:prstGeom prst="chevron">
            <a:avLst>
              <a:gd name="adj" fmla="val 76071"/>
            </a:avLst>
          </a:prstGeom>
          <a:solidFill>
            <a:srgbClr val="FFC000">
              <a:alpha val="89804"/>
            </a:srgbClr>
          </a:solidFill>
          <a:ln>
            <a:solidFill>
              <a:srgbClr val="FFC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   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76737" y="3270249"/>
            <a:ext cx="12468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goe UI" pitchFamily="34" charset="0"/>
                <a:ea typeface="Segoe UI" pitchFamily="34" charset="0"/>
                <a:cs typeface="Segoe UI" pitchFamily="34" charset="0"/>
              </a:rPr>
              <a:t>Fill source bucket</a:t>
            </a:r>
            <a:endParaRPr lang="en-GB" sz="7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72150" y="3617105"/>
            <a:ext cx="12095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goe UI" pitchFamily="34" charset="0"/>
                <a:ea typeface="Segoe UI" pitchFamily="34" charset="0"/>
                <a:cs typeface="Segoe UI" pitchFamily="34" charset="0"/>
              </a:rPr>
              <a:t>Fill target bucket</a:t>
            </a:r>
            <a:endParaRPr lang="en-GB" sz="7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44648" y="3977854"/>
            <a:ext cx="11467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goe UI" pitchFamily="34" charset="0"/>
                <a:ea typeface="Segoe UI" pitchFamily="34" charset="0"/>
                <a:cs typeface="Segoe UI" pitchFamily="34" charset="0"/>
              </a:rPr>
              <a:t>Select Operator</a:t>
            </a:r>
            <a:endParaRPr lang="en-GB" sz="7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37657" y="4258020"/>
            <a:ext cx="11637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goe UI" pitchFamily="34" charset="0"/>
                <a:ea typeface="Segoe UI" pitchFamily="34" charset="0"/>
                <a:cs typeface="Segoe UI" pitchFamily="34" charset="0"/>
              </a:rPr>
              <a:t>Assign to Target</a:t>
            </a:r>
            <a:endParaRPr lang="en-GB" sz="7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66499" y="4242631"/>
            <a:ext cx="9076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Through Source</a:t>
            </a:r>
            <a:endParaRPr lang="en-GB" sz="8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89188" y="3915286"/>
            <a:ext cx="1056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Through Operation</a:t>
            </a:r>
            <a:endParaRPr lang="en-GB" sz="8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4533" y="3609410"/>
            <a:ext cx="889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Through Target</a:t>
            </a:r>
            <a:endParaRPr lang="en-GB" sz="8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96330" y="1855850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Get Target</a:t>
            </a:r>
            <a:endParaRPr lang="en-GB" sz="8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85803" y="1640406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Segoe UI" pitchFamily="34" charset="0"/>
                <a:ea typeface="Segoe UI" pitchFamily="34" charset="0"/>
                <a:cs typeface="Segoe UI" pitchFamily="34" charset="0"/>
              </a:rPr>
              <a:t>Get Source</a:t>
            </a:r>
            <a:endParaRPr lang="en-GB" sz="8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444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9700" y="44450"/>
            <a:ext cx="6480630" cy="857250"/>
          </a:xfrm>
          <a:prstGeom prst="rect">
            <a:avLst/>
          </a:prstGeom>
          <a:solidFill>
            <a:srgbClr val="000000">
              <a:alpha val="65098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interface design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3200" y="1504950"/>
            <a:ext cx="5943600" cy="1752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Layout</a:t>
            </a:r>
          </a:p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Commands</a:t>
            </a:r>
          </a:p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Elements</a:t>
            </a:r>
          </a:p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Actions</a:t>
            </a:r>
          </a:p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Theme</a:t>
            </a:r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indent="-342900" algn="l">
              <a:buAutoNum type="arabicPeriod"/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Icons</a:t>
            </a:r>
          </a:p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Transitions</a:t>
            </a:r>
          </a:p>
          <a:p>
            <a:pPr marL="342900" indent="-342900" algn="l">
              <a:buAutoNum type="arabicPeriod"/>
            </a:pPr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287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1428750"/>
            <a:ext cx="607231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BPA: Business Process Automation</a:t>
            </a:r>
          </a:p>
          <a:p>
            <a:endParaRPr lang="en-US" sz="2600" dirty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600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EAI: Enterprise Application Integration</a:t>
            </a:r>
          </a:p>
          <a:p>
            <a:endParaRPr lang="en-US" sz="2600" dirty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600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B2B: Business to Business Integration</a:t>
            </a:r>
          </a:p>
          <a:p>
            <a:endParaRPr lang="en-US" sz="2600" dirty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600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BPM: Business Process Monitoring</a:t>
            </a:r>
            <a:endParaRPr lang="en-GB" sz="2600" dirty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1428750"/>
            <a:ext cx="607231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600" dirty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sz="2600" dirty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600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EAI: Enterprise Application Integration</a:t>
            </a:r>
          </a:p>
          <a:p>
            <a:endParaRPr lang="en-US" sz="2600" dirty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600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B2B: Business to Business Integration</a:t>
            </a:r>
          </a:p>
          <a:p>
            <a:endParaRPr lang="en-US" sz="2600" dirty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685800" y="1744436"/>
            <a:ext cx="6489643" cy="2220685"/>
          </a:xfrm>
          <a:custGeom>
            <a:avLst/>
            <a:gdLst>
              <a:gd name="connsiteX0" fmla="*/ 4862286 w 5878286"/>
              <a:gd name="connsiteY0" fmla="*/ 333828 h 2220685"/>
              <a:gd name="connsiteX1" fmla="*/ 4688115 w 5878286"/>
              <a:gd name="connsiteY1" fmla="*/ 290285 h 2220685"/>
              <a:gd name="connsiteX2" fmla="*/ 4586515 w 5878286"/>
              <a:gd name="connsiteY2" fmla="*/ 275771 h 2220685"/>
              <a:gd name="connsiteX3" fmla="*/ 4484915 w 5878286"/>
              <a:gd name="connsiteY3" fmla="*/ 232228 h 2220685"/>
              <a:gd name="connsiteX4" fmla="*/ 4267200 w 5878286"/>
              <a:gd name="connsiteY4" fmla="*/ 188685 h 2220685"/>
              <a:gd name="connsiteX5" fmla="*/ 4194629 w 5878286"/>
              <a:gd name="connsiteY5" fmla="*/ 174171 h 2220685"/>
              <a:gd name="connsiteX6" fmla="*/ 3860800 w 5878286"/>
              <a:gd name="connsiteY6" fmla="*/ 130628 h 2220685"/>
              <a:gd name="connsiteX7" fmla="*/ 3628572 w 5878286"/>
              <a:gd name="connsiteY7" fmla="*/ 101600 h 2220685"/>
              <a:gd name="connsiteX8" fmla="*/ 3309258 w 5878286"/>
              <a:gd name="connsiteY8" fmla="*/ 58057 h 2220685"/>
              <a:gd name="connsiteX9" fmla="*/ 3120572 w 5878286"/>
              <a:gd name="connsiteY9" fmla="*/ 14514 h 2220685"/>
              <a:gd name="connsiteX10" fmla="*/ 2946400 w 5878286"/>
              <a:gd name="connsiteY10" fmla="*/ 0 h 2220685"/>
              <a:gd name="connsiteX11" fmla="*/ 2061029 w 5878286"/>
              <a:gd name="connsiteY11" fmla="*/ 14514 h 2220685"/>
              <a:gd name="connsiteX12" fmla="*/ 1669143 w 5878286"/>
              <a:gd name="connsiteY12" fmla="*/ 72571 h 2220685"/>
              <a:gd name="connsiteX13" fmla="*/ 1553029 w 5878286"/>
              <a:gd name="connsiteY13" fmla="*/ 87085 h 2220685"/>
              <a:gd name="connsiteX14" fmla="*/ 1422400 w 5878286"/>
              <a:gd name="connsiteY14" fmla="*/ 116114 h 2220685"/>
              <a:gd name="connsiteX15" fmla="*/ 1306286 w 5878286"/>
              <a:gd name="connsiteY15" fmla="*/ 130628 h 2220685"/>
              <a:gd name="connsiteX16" fmla="*/ 1204686 w 5878286"/>
              <a:gd name="connsiteY16" fmla="*/ 145143 h 2220685"/>
              <a:gd name="connsiteX17" fmla="*/ 1161143 w 5878286"/>
              <a:gd name="connsiteY17" fmla="*/ 159657 h 2220685"/>
              <a:gd name="connsiteX18" fmla="*/ 885372 w 5878286"/>
              <a:gd name="connsiteY18" fmla="*/ 188685 h 2220685"/>
              <a:gd name="connsiteX19" fmla="*/ 783772 w 5878286"/>
              <a:gd name="connsiteY19" fmla="*/ 232228 h 2220685"/>
              <a:gd name="connsiteX20" fmla="*/ 725715 w 5878286"/>
              <a:gd name="connsiteY20" fmla="*/ 246743 h 2220685"/>
              <a:gd name="connsiteX21" fmla="*/ 609600 w 5878286"/>
              <a:gd name="connsiteY21" fmla="*/ 304800 h 2220685"/>
              <a:gd name="connsiteX22" fmla="*/ 464458 w 5878286"/>
              <a:gd name="connsiteY22" fmla="*/ 391885 h 2220685"/>
              <a:gd name="connsiteX23" fmla="*/ 420915 w 5878286"/>
              <a:gd name="connsiteY23" fmla="*/ 435428 h 2220685"/>
              <a:gd name="connsiteX24" fmla="*/ 377372 w 5878286"/>
              <a:gd name="connsiteY24" fmla="*/ 464457 h 2220685"/>
              <a:gd name="connsiteX25" fmla="*/ 232229 w 5878286"/>
              <a:gd name="connsiteY25" fmla="*/ 595085 h 2220685"/>
              <a:gd name="connsiteX26" fmla="*/ 217715 w 5878286"/>
              <a:gd name="connsiteY26" fmla="*/ 638628 h 2220685"/>
              <a:gd name="connsiteX27" fmla="*/ 145143 w 5878286"/>
              <a:gd name="connsiteY27" fmla="*/ 725714 h 2220685"/>
              <a:gd name="connsiteX28" fmla="*/ 116115 w 5878286"/>
              <a:gd name="connsiteY28" fmla="*/ 783771 h 2220685"/>
              <a:gd name="connsiteX29" fmla="*/ 101600 w 5878286"/>
              <a:gd name="connsiteY29" fmla="*/ 827314 h 2220685"/>
              <a:gd name="connsiteX30" fmla="*/ 72572 w 5878286"/>
              <a:gd name="connsiteY30" fmla="*/ 899885 h 2220685"/>
              <a:gd name="connsiteX31" fmla="*/ 29029 w 5878286"/>
              <a:gd name="connsiteY31" fmla="*/ 986971 h 2220685"/>
              <a:gd name="connsiteX32" fmla="*/ 14515 w 5878286"/>
              <a:gd name="connsiteY32" fmla="*/ 1045028 h 2220685"/>
              <a:gd name="connsiteX33" fmla="*/ 0 w 5878286"/>
              <a:gd name="connsiteY33" fmla="*/ 1161143 h 2220685"/>
              <a:gd name="connsiteX34" fmla="*/ 29029 w 5878286"/>
              <a:gd name="connsiteY34" fmla="*/ 1451428 h 2220685"/>
              <a:gd name="connsiteX35" fmla="*/ 72572 w 5878286"/>
              <a:gd name="connsiteY35" fmla="*/ 1567543 h 2220685"/>
              <a:gd name="connsiteX36" fmla="*/ 261258 w 5878286"/>
              <a:gd name="connsiteY36" fmla="*/ 1741714 h 2220685"/>
              <a:gd name="connsiteX37" fmla="*/ 595086 w 5878286"/>
              <a:gd name="connsiteY37" fmla="*/ 2017485 h 2220685"/>
              <a:gd name="connsiteX38" fmla="*/ 856343 w 5878286"/>
              <a:gd name="connsiteY38" fmla="*/ 2090057 h 2220685"/>
              <a:gd name="connsiteX39" fmla="*/ 972458 w 5878286"/>
              <a:gd name="connsiteY39" fmla="*/ 2133600 h 2220685"/>
              <a:gd name="connsiteX40" fmla="*/ 1103086 w 5878286"/>
              <a:gd name="connsiteY40" fmla="*/ 2148114 h 2220685"/>
              <a:gd name="connsiteX41" fmla="*/ 1277258 w 5878286"/>
              <a:gd name="connsiteY41" fmla="*/ 2191657 h 2220685"/>
              <a:gd name="connsiteX42" fmla="*/ 1857829 w 5878286"/>
              <a:gd name="connsiteY42" fmla="*/ 2220685 h 2220685"/>
              <a:gd name="connsiteX43" fmla="*/ 2293258 w 5878286"/>
              <a:gd name="connsiteY43" fmla="*/ 2206171 h 2220685"/>
              <a:gd name="connsiteX44" fmla="*/ 2525486 w 5878286"/>
              <a:gd name="connsiteY44" fmla="*/ 2177143 h 2220685"/>
              <a:gd name="connsiteX45" fmla="*/ 2830286 w 5878286"/>
              <a:gd name="connsiteY45" fmla="*/ 2148114 h 2220685"/>
              <a:gd name="connsiteX46" fmla="*/ 2960915 w 5878286"/>
              <a:gd name="connsiteY46" fmla="*/ 2133600 h 2220685"/>
              <a:gd name="connsiteX47" fmla="*/ 3556000 w 5878286"/>
              <a:gd name="connsiteY47" fmla="*/ 2104571 h 2220685"/>
              <a:gd name="connsiteX48" fmla="*/ 3773715 w 5878286"/>
              <a:gd name="connsiteY48" fmla="*/ 2090057 h 2220685"/>
              <a:gd name="connsiteX49" fmla="*/ 4005943 w 5878286"/>
              <a:gd name="connsiteY49" fmla="*/ 2061028 h 2220685"/>
              <a:gd name="connsiteX50" fmla="*/ 4310743 w 5878286"/>
              <a:gd name="connsiteY50" fmla="*/ 2032000 h 2220685"/>
              <a:gd name="connsiteX51" fmla="*/ 4484915 w 5878286"/>
              <a:gd name="connsiteY51" fmla="*/ 2002971 h 2220685"/>
              <a:gd name="connsiteX52" fmla="*/ 4572000 w 5878286"/>
              <a:gd name="connsiteY52" fmla="*/ 1973943 h 2220685"/>
              <a:gd name="connsiteX53" fmla="*/ 4760686 w 5878286"/>
              <a:gd name="connsiteY53" fmla="*/ 1930400 h 2220685"/>
              <a:gd name="connsiteX54" fmla="*/ 4818743 w 5878286"/>
              <a:gd name="connsiteY54" fmla="*/ 1901371 h 2220685"/>
              <a:gd name="connsiteX55" fmla="*/ 5036458 w 5878286"/>
              <a:gd name="connsiteY55" fmla="*/ 1843314 h 2220685"/>
              <a:gd name="connsiteX56" fmla="*/ 5138058 w 5878286"/>
              <a:gd name="connsiteY56" fmla="*/ 1785257 h 2220685"/>
              <a:gd name="connsiteX57" fmla="*/ 5225143 w 5878286"/>
              <a:gd name="connsiteY57" fmla="*/ 1741714 h 2220685"/>
              <a:gd name="connsiteX58" fmla="*/ 5428343 w 5878286"/>
              <a:gd name="connsiteY58" fmla="*/ 1625600 h 2220685"/>
              <a:gd name="connsiteX59" fmla="*/ 5544458 w 5878286"/>
              <a:gd name="connsiteY59" fmla="*/ 1524000 h 2220685"/>
              <a:gd name="connsiteX60" fmla="*/ 5646058 w 5878286"/>
              <a:gd name="connsiteY60" fmla="*/ 1451428 h 2220685"/>
              <a:gd name="connsiteX61" fmla="*/ 5689600 w 5878286"/>
              <a:gd name="connsiteY61" fmla="*/ 1393371 h 2220685"/>
              <a:gd name="connsiteX62" fmla="*/ 5849258 w 5878286"/>
              <a:gd name="connsiteY62" fmla="*/ 1117600 h 2220685"/>
              <a:gd name="connsiteX63" fmla="*/ 5863772 w 5878286"/>
              <a:gd name="connsiteY63" fmla="*/ 1074057 h 2220685"/>
              <a:gd name="connsiteX64" fmla="*/ 5878286 w 5878286"/>
              <a:gd name="connsiteY64" fmla="*/ 986971 h 2220685"/>
              <a:gd name="connsiteX65" fmla="*/ 5791200 w 5878286"/>
              <a:gd name="connsiteY65" fmla="*/ 754743 h 2220685"/>
              <a:gd name="connsiteX66" fmla="*/ 5631543 w 5878286"/>
              <a:gd name="connsiteY66" fmla="*/ 624114 h 2220685"/>
              <a:gd name="connsiteX67" fmla="*/ 5558972 w 5878286"/>
              <a:gd name="connsiteY67" fmla="*/ 551543 h 2220685"/>
              <a:gd name="connsiteX68" fmla="*/ 5515429 w 5878286"/>
              <a:gd name="connsiteY68" fmla="*/ 522514 h 2220685"/>
              <a:gd name="connsiteX69" fmla="*/ 5399315 w 5878286"/>
              <a:gd name="connsiteY69" fmla="*/ 435428 h 2220685"/>
              <a:gd name="connsiteX70" fmla="*/ 5268686 w 5878286"/>
              <a:gd name="connsiteY70" fmla="*/ 377371 h 2220685"/>
              <a:gd name="connsiteX71" fmla="*/ 5181600 w 5878286"/>
              <a:gd name="connsiteY71" fmla="*/ 348343 h 2220685"/>
              <a:gd name="connsiteX72" fmla="*/ 5109029 w 5878286"/>
              <a:gd name="connsiteY72" fmla="*/ 319314 h 2220685"/>
              <a:gd name="connsiteX73" fmla="*/ 4978400 w 5878286"/>
              <a:gd name="connsiteY73" fmla="*/ 290285 h 2220685"/>
              <a:gd name="connsiteX74" fmla="*/ 4905829 w 5878286"/>
              <a:gd name="connsiteY74" fmla="*/ 261257 h 2220685"/>
              <a:gd name="connsiteX75" fmla="*/ 4601029 w 5878286"/>
              <a:gd name="connsiteY75" fmla="*/ 275771 h 2220685"/>
              <a:gd name="connsiteX0" fmla="*/ 4820874 w 5878286"/>
              <a:gd name="connsiteY0" fmla="*/ 638628 h 2220685"/>
              <a:gd name="connsiteX1" fmla="*/ 4688115 w 5878286"/>
              <a:gd name="connsiteY1" fmla="*/ 290285 h 2220685"/>
              <a:gd name="connsiteX2" fmla="*/ 4586515 w 5878286"/>
              <a:gd name="connsiteY2" fmla="*/ 275771 h 2220685"/>
              <a:gd name="connsiteX3" fmla="*/ 4484915 w 5878286"/>
              <a:gd name="connsiteY3" fmla="*/ 232228 h 2220685"/>
              <a:gd name="connsiteX4" fmla="*/ 4267200 w 5878286"/>
              <a:gd name="connsiteY4" fmla="*/ 188685 h 2220685"/>
              <a:gd name="connsiteX5" fmla="*/ 4194629 w 5878286"/>
              <a:gd name="connsiteY5" fmla="*/ 174171 h 2220685"/>
              <a:gd name="connsiteX6" fmla="*/ 3860800 w 5878286"/>
              <a:gd name="connsiteY6" fmla="*/ 130628 h 2220685"/>
              <a:gd name="connsiteX7" fmla="*/ 3628572 w 5878286"/>
              <a:gd name="connsiteY7" fmla="*/ 101600 h 2220685"/>
              <a:gd name="connsiteX8" fmla="*/ 3309258 w 5878286"/>
              <a:gd name="connsiteY8" fmla="*/ 58057 h 2220685"/>
              <a:gd name="connsiteX9" fmla="*/ 3120572 w 5878286"/>
              <a:gd name="connsiteY9" fmla="*/ 14514 h 2220685"/>
              <a:gd name="connsiteX10" fmla="*/ 2946400 w 5878286"/>
              <a:gd name="connsiteY10" fmla="*/ 0 h 2220685"/>
              <a:gd name="connsiteX11" fmla="*/ 2061029 w 5878286"/>
              <a:gd name="connsiteY11" fmla="*/ 14514 h 2220685"/>
              <a:gd name="connsiteX12" fmla="*/ 1669143 w 5878286"/>
              <a:gd name="connsiteY12" fmla="*/ 72571 h 2220685"/>
              <a:gd name="connsiteX13" fmla="*/ 1553029 w 5878286"/>
              <a:gd name="connsiteY13" fmla="*/ 87085 h 2220685"/>
              <a:gd name="connsiteX14" fmla="*/ 1422400 w 5878286"/>
              <a:gd name="connsiteY14" fmla="*/ 116114 h 2220685"/>
              <a:gd name="connsiteX15" fmla="*/ 1306286 w 5878286"/>
              <a:gd name="connsiteY15" fmla="*/ 130628 h 2220685"/>
              <a:gd name="connsiteX16" fmla="*/ 1204686 w 5878286"/>
              <a:gd name="connsiteY16" fmla="*/ 145143 h 2220685"/>
              <a:gd name="connsiteX17" fmla="*/ 1161143 w 5878286"/>
              <a:gd name="connsiteY17" fmla="*/ 159657 h 2220685"/>
              <a:gd name="connsiteX18" fmla="*/ 885372 w 5878286"/>
              <a:gd name="connsiteY18" fmla="*/ 188685 h 2220685"/>
              <a:gd name="connsiteX19" fmla="*/ 783772 w 5878286"/>
              <a:gd name="connsiteY19" fmla="*/ 232228 h 2220685"/>
              <a:gd name="connsiteX20" fmla="*/ 725715 w 5878286"/>
              <a:gd name="connsiteY20" fmla="*/ 246743 h 2220685"/>
              <a:gd name="connsiteX21" fmla="*/ 609600 w 5878286"/>
              <a:gd name="connsiteY21" fmla="*/ 304800 h 2220685"/>
              <a:gd name="connsiteX22" fmla="*/ 464458 w 5878286"/>
              <a:gd name="connsiteY22" fmla="*/ 391885 h 2220685"/>
              <a:gd name="connsiteX23" fmla="*/ 420915 w 5878286"/>
              <a:gd name="connsiteY23" fmla="*/ 435428 h 2220685"/>
              <a:gd name="connsiteX24" fmla="*/ 377372 w 5878286"/>
              <a:gd name="connsiteY24" fmla="*/ 464457 h 2220685"/>
              <a:gd name="connsiteX25" fmla="*/ 232229 w 5878286"/>
              <a:gd name="connsiteY25" fmla="*/ 595085 h 2220685"/>
              <a:gd name="connsiteX26" fmla="*/ 217715 w 5878286"/>
              <a:gd name="connsiteY26" fmla="*/ 638628 h 2220685"/>
              <a:gd name="connsiteX27" fmla="*/ 145143 w 5878286"/>
              <a:gd name="connsiteY27" fmla="*/ 725714 h 2220685"/>
              <a:gd name="connsiteX28" fmla="*/ 116115 w 5878286"/>
              <a:gd name="connsiteY28" fmla="*/ 783771 h 2220685"/>
              <a:gd name="connsiteX29" fmla="*/ 101600 w 5878286"/>
              <a:gd name="connsiteY29" fmla="*/ 827314 h 2220685"/>
              <a:gd name="connsiteX30" fmla="*/ 72572 w 5878286"/>
              <a:gd name="connsiteY30" fmla="*/ 899885 h 2220685"/>
              <a:gd name="connsiteX31" fmla="*/ 29029 w 5878286"/>
              <a:gd name="connsiteY31" fmla="*/ 986971 h 2220685"/>
              <a:gd name="connsiteX32" fmla="*/ 14515 w 5878286"/>
              <a:gd name="connsiteY32" fmla="*/ 1045028 h 2220685"/>
              <a:gd name="connsiteX33" fmla="*/ 0 w 5878286"/>
              <a:gd name="connsiteY33" fmla="*/ 1161143 h 2220685"/>
              <a:gd name="connsiteX34" fmla="*/ 29029 w 5878286"/>
              <a:gd name="connsiteY34" fmla="*/ 1451428 h 2220685"/>
              <a:gd name="connsiteX35" fmla="*/ 72572 w 5878286"/>
              <a:gd name="connsiteY35" fmla="*/ 1567543 h 2220685"/>
              <a:gd name="connsiteX36" fmla="*/ 261258 w 5878286"/>
              <a:gd name="connsiteY36" fmla="*/ 1741714 h 2220685"/>
              <a:gd name="connsiteX37" fmla="*/ 595086 w 5878286"/>
              <a:gd name="connsiteY37" fmla="*/ 2017485 h 2220685"/>
              <a:gd name="connsiteX38" fmla="*/ 856343 w 5878286"/>
              <a:gd name="connsiteY38" fmla="*/ 2090057 h 2220685"/>
              <a:gd name="connsiteX39" fmla="*/ 972458 w 5878286"/>
              <a:gd name="connsiteY39" fmla="*/ 2133600 h 2220685"/>
              <a:gd name="connsiteX40" fmla="*/ 1103086 w 5878286"/>
              <a:gd name="connsiteY40" fmla="*/ 2148114 h 2220685"/>
              <a:gd name="connsiteX41" fmla="*/ 1277258 w 5878286"/>
              <a:gd name="connsiteY41" fmla="*/ 2191657 h 2220685"/>
              <a:gd name="connsiteX42" fmla="*/ 1857829 w 5878286"/>
              <a:gd name="connsiteY42" fmla="*/ 2220685 h 2220685"/>
              <a:gd name="connsiteX43" fmla="*/ 2293258 w 5878286"/>
              <a:gd name="connsiteY43" fmla="*/ 2206171 h 2220685"/>
              <a:gd name="connsiteX44" fmla="*/ 2525486 w 5878286"/>
              <a:gd name="connsiteY44" fmla="*/ 2177143 h 2220685"/>
              <a:gd name="connsiteX45" fmla="*/ 2830286 w 5878286"/>
              <a:gd name="connsiteY45" fmla="*/ 2148114 h 2220685"/>
              <a:gd name="connsiteX46" fmla="*/ 2960915 w 5878286"/>
              <a:gd name="connsiteY46" fmla="*/ 2133600 h 2220685"/>
              <a:gd name="connsiteX47" fmla="*/ 3556000 w 5878286"/>
              <a:gd name="connsiteY47" fmla="*/ 2104571 h 2220685"/>
              <a:gd name="connsiteX48" fmla="*/ 3773715 w 5878286"/>
              <a:gd name="connsiteY48" fmla="*/ 2090057 h 2220685"/>
              <a:gd name="connsiteX49" fmla="*/ 4005943 w 5878286"/>
              <a:gd name="connsiteY49" fmla="*/ 2061028 h 2220685"/>
              <a:gd name="connsiteX50" fmla="*/ 4310743 w 5878286"/>
              <a:gd name="connsiteY50" fmla="*/ 2032000 h 2220685"/>
              <a:gd name="connsiteX51" fmla="*/ 4484915 w 5878286"/>
              <a:gd name="connsiteY51" fmla="*/ 2002971 h 2220685"/>
              <a:gd name="connsiteX52" fmla="*/ 4572000 w 5878286"/>
              <a:gd name="connsiteY52" fmla="*/ 1973943 h 2220685"/>
              <a:gd name="connsiteX53" fmla="*/ 4760686 w 5878286"/>
              <a:gd name="connsiteY53" fmla="*/ 1930400 h 2220685"/>
              <a:gd name="connsiteX54" fmla="*/ 4818743 w 5878286"/>
              <a:gd name="connsiteY54" fmla="*/ 1901371 h 2220685"/>
              <a:gd name="connsiteX55" fmla="*/ 5036458 w 5878286"/>
              <a:gd name="connsiteY55" fmla="*/ 1843314 h 2220685"/>
              <a:gd name="connsiteX56" fmla="*/ 5138058 w 5878286"/>
              <a:gd name="connsiteY56" fmla="*/ 1785257 h 2220685"/>
              <a:gd name="connsiteX57" fmla="*/ 5225143 w 5878286"/>
              <a:gd name="connsiteY57" fmla="*/ 1741714 h 2220685"/>
              <a:gd name="connsiteX58" fmla="*/ 5428343 w 5878286"/>
              <a:gd name="connsiteY58" fmla="*/ 1625600 h 2220685"/>
              <a:gd name="connsiteX59" fmla="*/ 5544458 w 5878286"/>
              <a:gd name="connsiteY59" fmla="*/ 1524000 h 2220685"/>
              <a:gd name="connsiteX60" fmla="*/ 5646058 w 5878286"/>
              <a:gd name="connsiteY60" fmla="*/ 1451428 h 2220685"/>
              <a:gd name="connsiteX61" fmla="*/ 5689600 w 5878286"/>
              <a:gd name="connsiteY61" fmla="*/ 1393371 h 2220685"/>
              <a:gd name="connsiteX62" fmla="*/ 5849258 w 5878286"/>
              <a:gd name="connsiteY62" fmla="*/ 1117600 h 2220685"/>
              <a:gd name="connsiteX63" fmla="*/ 5863772 w 5878286"/>
              <a:gd name="connsiteY63" fmla="*/ 1074057 h 2220685"/>
              <a:gd name="connsiteX64" fmla="*/ 5878286 w 5878286"/>
              <a:gd name="connsiteY64" fmla="*/ 986971 h 2220685"/>
              <a:gd name="connsiteX65" fmla="*/ 5791200 w 5878286"/>
              <a:gd name="connsiteY65" fmla="*/ 754743 h 2220685"/>
              <a:gd name="connsiteX66" fmla="*/ 5631543 w 5878286"/>
              <a:gd name="connsiteY66" fmla="*/ 624114 h 2220685"/>
              <a:gd name="connsiteX67" fmla="*/ 5558972 w 5878286"/>
              <a:gd name="connsiteY67" fmla="*/ 551543 h 2220685"/>
              <a:gd name="connsiteX68" fmla="*/ 5515429 w 5878286"/>
              <a:gd name="connsiteY68" fmla="*/ 522514 h 2220685"/>
              <a:gd name="connsiteX69" fmla="*/ 5399315 w 5878286"/>
              <a:gd name="connsiteY69" fmla="*/ 435428 h 2220685"/>
              <a:gd name="connsiteX70" fmla="*/ 5268686 w 5878286"/>
              <a:gd name="connsiteY70" fmla="*/ 377371 h 2220685"/>
              <a:gd name="connsiteX71" fmla="*/ 5181600 w 5878286"/>
              <a:gd name="connsiteY71" fmla="*/ 348343 h 2220685"/>
              <a:gd name="connsiteX72" fmla="*/ 5109029 w 5878286"/>
              <a:gd name="connsiteY72" fmla="*/ 319314 h 2220685"/>
              <a:gd name="connsiteX73" fmla="*/ 4978400 w 5878286"/>
              <a:gd name="connsiteY73" fmla="*/ 290285 h 2220685"/>
              <a:gd name="connsiteX74" fmla="*/ 4905829 w 5878286"/>
              <a:gd name="connsiteY74" fmla="*/ 261257 h 2220685"/>
              <a:gd name="connsiteX75" fmla="*/ 4601029 w 5878286"/>
              <a:gd name="connsiteY75" fmla="*/ 275771 h 2220685"/>
              <a:gd name="connsiteX0" fmla="*/ 4820874 w 5878286"/>
              <a:gd name="connsiteY0" fmla="*/ 638628 h 2220685"/>
              <a:gd name="connsiteX1" fmla="*/ 4586515 w 5878286"/>
              <a:gd name="connsiteY1" fmla="*/ 275771 h 2220685"/>
              <a:gd name="connsiteX2" fmla="*/ 4484915 w 5878286"/>
              <a:gd name="connsiteY2" fmla="*/ 232228 h 2220685"/>
              <a:gd name="connsiteX3" fmla="*/ 4267200 w 5878286"/>
              <a:gd name="connsiteY3" fmla="*/ 188685 h 2220685"/>
              <a:gd name="connsiteX4" fmla="*/ 4194629 w 5878286"/>
              <a:gd name="connsiteY4" fmla="*/ 174171 h 2220685"/>
              <a:gd name="connsiteX5" fmla="*/ 3860800 w 5878286"/>
              <a:gd name="connsiteY5" fmla="*/ 130628 h 2220685"/>
              <a:gd name="connsiteX6" fmla="*/ 3628572 w 5878286"/>
              <a:gd name="connsiteY6" fmla="*/ 101600 h 2220685"/>
              <a:gd name="connsiteX7" fmla="*/ 3309258 w 5878286"/>
              <a:gd name="connsiteY7" fmla="*/ 58057 h 2220685"/>
              <a:gd name="connsiteX8" fmla="*/ 3120572 w 5878286"/>
              <a:gd name="connsiteY8" fmla="*/ 14514 h 2220685"/>
              <a:gd name="connsiteX9" fmla="*/ 2946400 w 5878286"/>
              <a:gd name="connsiteY9" fmla="*/ 0 h 2220685"/>
              <a:gd name="connsiteX10" fmla="*/ 2061029 w 5878286"/>
              <a:gd name="connsiteY10" fmla="*/ 14514 h 2220685"/>
              <a:gd name="connsiteX11" fmla="*/ 1669143 w 5878286"/>
              <a:gd name="connsiteY11" fmla="*/ 72571 h 2220685"/>
              <a:gd name="connsiteX12" fmla="*/ 1553029 w 5878286"/>
              <a:gd name="connsiteY12" fmla="*/ 87085 h 2220685"/>
              <a:gd name="connsiteX13" fmla="*/ 1422400 w 5878286"/>
              <a:gd name="connsiteY13" fmla="*/ 116114 h 2220685"/>
              <a:gd name="connsiteX14" fmla="*/ 1306286 w 5878286"/>
              <a:gd name="connsiteY14" fmla="*/ 130628 h 2220685"/>
              <a:gd name="connsiteX15" fmla="*/ 1204686 w 5878286"/>
              <a:gd name="connsiteY15" fmla="*/ 145143 h 2220685"/>
              <a:gd name="connsiteX16" fmla="*/ 1161143 w 5878286"/>
              <a:gd name="connsiteY16" fmla="*/ 159657 h 2220685"/>
              <a:gd name="connsiteX17" fmla="*/ 885372 w 5878286"/>
              <a:gd name="connsiteY17" fmla="*/ 188685 h 2220685"/>
              <a:gd name="connsiteX18" fmla="*/ 783772 w 5878286"/>
              <a:gd name="connsiteY18" fmla="*/ 232228 h 2220685"/>
              <a:gd name="connsiteX19" fmla="*/ 725715 w 5878286"/>
              <a:gd name="connsiteY19" fmla="*/ 246743 h 2220685"/>
              <a:gd name="connsiteX20" fmla="*/ 609600 w 5878286"/>
              <a:gd name="connsiteY20" fmla="*/ 304800 h 2220685"/>
              <a:gd name="connsiteX21" fmla="*/ 464458 w 5878286"/>
              <a:gd name="connsiteY21" fmla="*/ 391885 h 2220685"/>
              <a:gd name="connsiteX22" fmla="*/ 420915 w 5878286"/>
              <a:gd name="connsiteY22" fmla="*/ 435428 h 2220685"/>
              <a:gd name="connsiteX23" fmla="*/ 377372 w 5878286"/>
              <a:gd name="connsiteY23" fmla="*/ 464457 h 2220685"/>
              <a:gd name="connsiteX24" fmla="*/ 232229 w 5878286"/>
              <a:gd name="connsiteY24" fmla="*/ 595085 h 2220685"/>
              <a:gd name="connsiteX25" fmla="*/ 217715 w 5878286"/>
              <a:gd name="connsiteY25" fmla="*/ 638628 h 2220685"/>
              <a:gd name="connsiteX26" fmla="*/ 145143 w 5878286"/>
              <a:gd name="connsiteY26" fmla="*/ 725714 h 2220685"/>
              <a:gd name="connsiteX27" fmla="*/ 116115 w 5878286"/>
              <a:gd name="connsiteY27" fmla="*/ 783771 h 2220685"/>
              <a:gd name="connsiteX28" fmla="*/ 101600 w 5878286"/>
              <a:gd name="connsiteY28" fmla="*/ 827314 h 2220685"/>
              <a:gd name="connsiteX29" fmla="*/ 72572 w 5878286"/>
              <a:gd name="connsiteY29" fmla="*/ 899885 h 2220685"/>
              <a:gd name="connsiteX30" fmla="*/ 29029 w 5878286"/>
              <a:gd name="connsiteY30" fmla="*/ 986971 h 2220685"/>
              <a:gd name="connsiteX31" fmla="*/ 14515 w 5878286"/>
              <a:gd name="connsiteY31" fmla="*/ 1045028 h 2220685"/>
              <a:gd name="connsiteX32" fmla="*/ 0 w 5878286"/>
              <a:gd name="connsiteY32" fmla="*/ 1161143 h 2220685"/>
              <a:gd name="connsiteX33" fmla="*/ 29029 w 5878286"/>
              <a:gd name="connsiteY33" fmla="*/ 1451428 h 2220685"/>
              <a:gd name="connsiteX34" fmla="*/ 72572 w 5878286"/>
              <a:gd name="connsiteY34" fmla="*/ 1567543 h 2220685"/>
              <a:gd name="connsiteX35" fmla="*/ 261258 w 5878286"/>
              <a:gd name="connsiteY35" fmla="*/ 1741714 h 2220685"/>
              <a:gd name="connsiteX36" fmla="*/ 595086 w 5878286"/>
              <a:gd name="connsiteY36" fmla="*/ 2017485 h 2220685"/>
              <a:gd name="connsiteX37" fmla="*/ 856343 w 5878286"/>
              <a:gd name="connsiteY37" fmla="*/ 2090057 h 2220685"/>
              <a:gd name="connsiteX38" fmla="*/ 972458 w 5878286"/>
              <a:gd name="connsiteY38" fmla="*/ 2133600 h 2220685"/>
              <a:gd name="connsiteX39" fmla="*/ 1103086 w 5878286"/>
              <a:gd name="connsiteY39" fmla="*/ 2148114 h 2220685"/>
              <a:gd name="connsiteX40" fmla="*/ 1277258 w 5878286"/>
              <a:gd name="connsiteY40" fmla="*/ 2191657 h 2220685"/>
              <a:gd name="connsiteX41" fmla="*/ 1857829 w 5878286"/>
              <a:gd name="connsiteY41" fmla="*/ 2220685 h 2220685"/>
              <a:gd name="connsiteX42" fmla="*/ 2293258 w 5878286"/>
              <a:gd name="connsiteY42" fmla="*/ 2206171 h 2220685"/>
              <a:gd name="connsiteX43" fmla="*/ 2525486 w 5878286"/>
              <a:gd name="connsiteY43" fmla="*/ 2177143 h 2220685"/>
              <a:gd name="connsiteX44" fmla="*/ 2830286 w 5878286"/>
              <a:gd name="connsiteY44" fmla="*/ 2148114 h 2220685"/>
              <a:gd name="connsiteX45" fmla="*/ 2960915 w 5878286"/>
              <a:gd name="connsiteY45" fmla="*/ 2133600 h 2220685"/>
              <a:gd name="connsiteX46" fmla="*/ 3556000 w 5878286"/>
              <a:gd name="connsiteY46" fmla="*/ 2104571 h 2220685"/>
              <a:gd name="connsiteX47" fmla="*/ 3773715 w 5878286"/>
              <a:gd name="connsiteY47" fmla="*/ 2090057 h 2220685"/>
              <a:gd name="connsiteX48" fmla="*/ 4005943 w 5878286"/>
              <a:gd name="connsiteY48" fmla="*/ 2061028 h 2220685"/>
              <a:gd name="connsiteX49" fmla="*/ 4310743 w 5878286"/>
              <a:gd name="connsiteY49" fmla="*/ 2032000 h 2220685"/>
              <a:gd name="connsiteX50" fmla="*/ 4484915 w 5878286"/>
              <a:gd name="connsiteY50" fmla="*/ 2002971 h 2220685"/>
              <a:gd name="connsiteX51" fmla="*/ 4572000 w 5878286"/>
              <a:gd name="connsiteY51" fmla="*/ 1973943 h 2220685"/>
              <a:gd name="connsiteX52" fmla="*/ 4760686 w 5878286"/>
              <a:gd name="connsiteY52" fmla="*/ 1930400 h 2220685"/>
              <a:gd name="connsiteX53" fmla="*/ 4818743 w 5878286"/>
              <a:gd name="connsiteY53" fmla="*/ 1901371 h 2220685"/>
              <a:gd name="connsiteX54" fmla="*/ 5036458 w 5878286"/>
              <a:gd name="connsiteY54" fmla="*/ 1843314 h 2220685"/>
              <a:gd name="connsiteX55" fmla="*/ 5138058 w 5878286"/>
              <a:gd name="connsiteY55" fmla="*/ 1785257 h 2220685"/>
              <a:gd name="connsiteX56" fmla="*/ 5225143 w 5878286"/>
              <a:gd name="connsiteY56" fmla="*/ 1741714 h 2220685"/>
              <a:gd name="connsiteX57" fmla="*/ 5428343 w 5878286"/>
              <a:gd name="connsiteY57" fmla="*/ 1625600 h 2220685"/>
              <a:gd name="connsiteX58" fmla="*/ 5544458 w 5878286"/>
              <a:gd name="connsiteY58" fmla="*/ 1524000 h 2220685"/>
              <a:gd name="connsiteX59" fmla="*/ 5646058 w 5878286"/>
              <a:gd name="connsiteY59" fmla="*/ 1451428 h 2220685"/>
              <a:gd name="connsiteX60" fmla="*/ 5689600 w 5878286"/>
              <a:gd name="connsiteY60" fmla="*/ 1393371 h 2220685"/>
              <a:gd name="connsiteX61" fmla="*/ 5849258 w 5878286"/>
              <a:gd name="connsiteY61" fmla="*/ 1117600 h 2220685"/>
              <a:gd name="connsiteX62" fmla="*/ 5863772 w 5878286"/>
              <a:gd name="connsiteY62" fmla="*/ 1074057 h 2220685"/>
              <a:gd name="connsiteX63" fmla="*/ 5878286 w 5878286"/>
              <a:gd name="connsiteY63" fmla="*/ 986971 h 2220685"/>
              <a:gd name="connsiteX64" fmla="*/ 5791200 w 5878286"/>
              <a:gd name="connsiteY64" fmla="*/ 754743 h 2220685"/>
              <a:gd name="connsiteX65" fmla="*/ 5631543 w 5878286"/>
              <a:gd name="connsiteY65" fmla="*/ 624114 h 2220685"/>
              <a:gd name="connsiteX66" fmla="*/ 5558972 w 5878286"/>
              <a:gd name="connsiteY66" fmla="*/ 551543 h 2220685"/>
              <a:gd name="connsiteX67" fmla="*/ 5515429 w 5878286"/>
              <a:gd name="connsiteY67" fmla="*/ 522514 h 2220685"/>
              <a:gd name="connsiteX68" fmla="*/ 5399315 w 5878286"/>
              <a:gd name="connsiteY68" fmla="*/ 435428 h 2220685"/>
              <a:gd name="connsiteX69" fmla="*/ 5268686 w 5878286"/>
              <a:gd name="connsiteY69" fmla="*/ 377371 h 2220685"/>
              <a:gd name="connsiteX70" fmla="*/ 5181600 w 5878286"/>
              <a:gd name="connsiteY70" fmla="*/ 348343 h 2220685"/>
              <a:gd name="connsiteX71" fmla="*/ 5109029 w 5878286"/>
              <a:gd name="connsiteY71" fmla="*/ 319314 h 2220685"/>
              <a:gd name="connsiteX72" fmla="*/ 4978400 w 5878286"/>
              <a:gd name="connsiteY72" fmla="*/ 290285 h 2220685"/>
              <a:gd name="connsiteX73" fmla="*/ 4905829 w 5878286"/>
              <a:gd name="connsiteY73" fmla="*/ 261257 h 2220685"/>
              <a:gd name="connsiteX74" fmla="*/ 4601029 w 5878286"/>
              <a:gd name="connsiteY74" fmla="*/ 275771 h 2220685"/>
              <a:gd name="connsiteX0" fmla="*/ 4820874 w 5878286"/>
              <a:gd name="connsiteY0" fmla="*/ 638628 h 2220685"/>
              <a:gd name="connsiteX1" fmla="*/ 4586515 w 5878286"/>
              <a:gd name="connsiteY1" fmla="*/ 275771 h 2220685"/>
              <a:gd name="connsiteX2" fmla="*/ 4484915 w 5878286"/>
              <a:gd name="connsiteY2" fmla="*/ 232228 h 2220685"/>
              <a:gd name="connsiteX3" fmla="*/ 4267200 w 5878286"/>
              <a:gd name="connsiteY3" fmla="*/ 188685 h 2220685"/>
              <a:gd name="connsiteX4" fmla="*/ 4194629 w 5878286"/>
              <a:gd name="connsiteY4" fmla="*/ 174171 h 2220685"/>
              <a:gd name="connsiteX5" fmla="*/ 3860800 w 5878286"/>
              <a:gd name="connsiteY5" fmla="*/ 130628 h 2220685"/>
              <a:gd name="connsiteX6" fmla="*/ 3628572 w 5878286"/>
              <a:gd name="connsiteY6" fmla="*/ 101600 h 2220685"/>
              <a:gd name="connsiteX7" fmla="*/ 3309258 w 5878286"/>
              <a:gd name="connsiteY7" fmla="*/ 58057 h 2220685"/>
              <a:gd name="connsiteX8" fmla="*/ 3120572 w 5878286"/>
              <a:gd name="connsiteY8" fmla="*/ 14514 h 2220685"/>
              <a:gd name="connsiteX9" fmla="*/ 2946400 w 5878286"/>
              <a:gd name="connsiteY9" fmla="*/ 0 h 2220685"/>
              <a:gd name="connsiteX10" fmla="*/ 2061029 w 5878286"/>
              <a:gd name="connsiteY10" fmla="*/ 14514 h 2220685"/>
              <a:gd name="connsiteX11" fmla="*/ 1669143 w 5878286"/>
              <a:gd name="connsiteY11" fmla="*/ 72571 h 2220685"/>
              <a:gd name="connsiteX12" fmla="*/ 1553029 w 5878286"/>
              <a:gd name="connsiteY12" fmla="*/ 87085 h 2220685"/>
              <a:gd name="connsiteX13" fmla="*/ 1422400 w 5878286"/>
              <a:gd name="connsiteY13" fmla="*/ 116114 h 2220685"/>
              <a:gd name="connsiteX14" fmla="*/ 1306286 w 5878286"/>
              <a:gd name="connsiteY14" fmla="*/ 130628 h 2220685"/>
              <a:gd name="connsiteX15" fmla="*/ 1204686 w 5878286"/>
              <a:gd name="connsiteY15" fmla="*/ 145143 h 2220685"/>
              <a:gd name="connsiteX16" fmla="*/ 1161143 w 5878286"/>
              <a:gd name="connsiteY16" fmla="*/ 159657 h 2220685"/>
              <a:gd name="connsiteX17" fmla="*/ 885372 w 5878286"/>
              <a:gd name="connsiteY17" fmla="*/ 188685 h 2220685"/>
              <a:gd name="connsiteX18" fmla="*/ 783772 w 5878286"/>
              <a:gd name="connsiteY18" fmla="*/ 232228 h 2220685"/>
              <a:gd name="connsiteX19" fmla="*/ 725715 w 5878286"/>
              <a:gd name="connsiteY19" fmla="*/ 246743 h 2220685"/>
              <a:gd name="connsiteX20" fmla="*/ 609600 w 5878286"/>
              <a:gd name="connsiteY20" fmla="*/ 304800 h 2220685"/>
              <a:gd name="connsiteX21" fmla="*/ 464458 w 5878286"/>
              <a:gd name="connsiteY21" fmla="*/ 391885 h 2220685"/>
              <a:gd name="connsiteX22" fmla="*/ 420915 w 5878286"/>
              <a:gd name="connsiteY22" fmla="*/ 435428 h 2220685"/>
              <a:gd name="connsiteX23" fmla="*/ 377372 w 5878286"/>
              <a:gd name="connsiteY23" fmla="*/ 464457 h 2220685"/>
              <a:gd name="connsiteX24" fmla="*/ 232229 w 5878286"/>
              <a:gd name="connsiteY24" fmla="*/ 595085 h 2220685"/>
              <a:gd name="connsiteX25" fmla="*/ 217715 w 5878286"/>
              <a:gd name="connsiteY25" fmla="*/ 638628 h 2220685"/>
              <a:gd name="connsiteX26" fmla="*/ 145143 w 5878286"/>
              <a:gd name="connsiteY26" fmla="*/ 725714 h 2220685"/>
              <a:gd name="connsiteX27" fmla="*/ 116115 w 5878286"/>
              <a:gd name="connsiteY27" fmla="*/ 783771 h 2220685"/>
              <a:gd name="connsiteX28" fmla="*/ 101600 w 5878286"/>
              <a:gd name="connsiteY28" fmla="*/ 827314 h 2220685"/>
              <a:gd name="connsiteX29" fmla="*/ 72572 w 5878286"/>
              <a:gd name="connsiteY29" fmla="*/ 899885 h 2220685"/>
              <a:gd name="connsiteX30" fmla="*/ 29029 w 5878286"/>
              <a:gd name="connsiteY30" fmla="*/ 986971 h 2220685"/>
              <a:gd name="connsiteX31" fmla="*/ 14515 w 5878286"/>
              <a:gd name="connsiteY31" fmla="*/ 1045028 h 2220685"/>
              <a:gd name="connsiteX32" fmla="*/ 0 w 5878286"/>
              <a:gd name="connsiteY32" fmla="*/ 1161143 h 2220685"/>
              <a:gd name="connsiteX33" fmla="*/ 29029 w 5878286"/>
              <a:gd name="connsiteY33" fmla="*/ 1451428 h 2220685"/>
              <a:gd name="connsiteX34" fmla="*/ 72572 w 5878286"/>
              <a:gd name="connsiteY34" fmla="*/ 1567543 h 2220685"/>
              <a:gd name="connsiteX35" fmla="*/ 261258 w 5878286"/>
              <a:gd name="connsiteY35" fmla="*/ 1741714 h 2220685"/>
              <a:gd name="connsiteX36" fmla="*/ 595086 w 5878286"/>
              <a:gd name="connsiteY36" fmla="*/ 2017485 h 2220685"/>
              <a:gd name="connsiteX37" fmla="*/ 856343 w 5878286"/>
              <a:gd name="connsiteY37" fmla="*/ 2090057 h 2220685"/>
              <a:gd name="connsiteX38" fmla="*/ 972458 w 5878286"/>
              <a:gd name="connsiteY38" fmla="*/ 2133600 h 2220685"/>
              <a:gd name="connsiteX39" fmla="*/ 1103086 w 5878286"/>
              <a:gd name="connsiteY39" fmla="*/ 2148114 h 2220685"/>
              <a:gd name="connsiteX40" fmla="*/ 1277258 w 5878286"/>
              <a:gd name="connsiteY40" fmla="*/ 2191657 h 2220685"/>
              <a:gd name="connsiteX41" fmla="*/ 1857829 w 5878286"/>
              <a:gd name="connsiteY41" fmla="*/ 2220685 h 2220685"/>
              <a:gd name="connsiteX42" fmla="*/ 2293258 w 5878286"/>
              <a:gd name="connsiteY42" fmla="*/ 2206171 h 2220685"/>
              <a:gd name="connsiteX43" fmla="*/ 2525486 w 5878286"/>
              <a:gd name="connsiteY43" fmla="*/ 2177143 h 2220685"/>
              <a:gd name="connsiteX44" fmla="*/ 2830286 w 5878286"/>
              <a:gd name="connsiteY44" fmla="*/ 2148114 h 2220685"/>
              <a:gd name="connsiteX45" fmla="*/ 2960915 w 5878286"/>
              <a:gd name="connsiteY45" fmla="*/ 2133600 h 2220685"/>
              <a:gd name="connsiteX46" fmla="*/ 3556000 w 5878286"/>
              <a:gd name="connsiteY46" fmla="*/ 2104571 h 2220685"/>
              <a:gd name="connsiteX47" fmla="*/ 3773715 w 5878286"/>
              <a:gd name="connsiteY47" fmla="*/ 2090057 h 2220685"/>
              <a:gd name="connsiteX48" fmla="*/ 4005943 w 5878286"/>
              <a:gd name="connsiteY48" fmla="*/ 2061028 h 2220685"/>
              <a:gd name="connsiteX49" fmla="*/ 4310743 w 5878286"/>
              <a:gd name="connsiteY49" fmla="*/ 2032000 h 2220685"/>
              <a:gd name="connsiteX50" fmla="*/ 4484915 w 5878286"/>
              <a:gd name="connsiteY50" fmla="*/ 2002971 h 2220685"/>
              <a:gd name="connsiteX51" fmla="*/ 4572000 w 5878286"/>
              <a:gd name="connsiteY51" fmla="*/ 1973943 h 2220685"/>
              <a:gd name="connsiteX52" fmla="*/ 4760686 w 5878286"/>
              <a:gd name="connsiteY52" fmla="*/ 1930400 h 2220685"/>
              <a:gd name="connsiteX53" fmla="*/ 4818743 w 5878286"/>
              <a:gd name="connsiteY53" fmla="*/ 1901371 h 2220685"/>
              <a:gd name="connsiteX54" fmla="*/ 5036458 w 5878286"/>
              <a:gd name="connsiteY54" fmla="*/ 1843314 h 2220685"/>
              <a:gd name="connsiteX55" fmla="*/ 5138058 w 5878286"/>
              <a:gd name="connsiteY55" fmla="*/ 1785257 h 2220685"/>
              <a:gd name="connsiteX56" fmla="*/ 5225143 w 5878286"/>
              <a:gd name="connsiteY56" fmla="*/ 1741714 h 2220685"/>
              <a:gd name="connsiteX57" fmla="*/ 5428343 w 5878286"/>
              <a:gd name="connsiteY57" fmla="*/ 1625600 h 2220685"/>
              <a:gd name="connsiteX58" fmla="*/ 5544458 w 5878286"/>
              <a:gd name="connsiteY58" fmla="*/ 1524000 h 2220685"/>
              <a:gd name="connsiteX59" fmla="*/ 5646058 w 5878286"/>
              <a:gd name="connsiteY59" fmla="*/ 1451428 h 2220685"/>
              <a:gd name="connsiteX60" fmla="*/ 5689600 w 5878286"/>
              <a:gd name="connsiteY60" fmla="*/ 1393371 h 2220685"/>
              <a:gd name="connsiteX61" fmla="*/ 5849258 w 5878286"/>
              <a:gd name="connsiteY61" fmla="*/ 1117600 h 2220685"/>
              <a:gd name="connsiteX62" fmla="*/ 5863772 w 5878286"/>
              <a:gd name="connsiteY62" fmla="*/ 1074057 h 2220685"/>
              <a:gd name="connsiteX63" fmla="*/ 5878286 w 5878286"/>
              <a:gd name="connsiteY63" fmla="*/ 986971 h 2220685"/>
              <a:gd name="connsiteX64" fmla="*/ 5791200 w 5878286"/>
              <a:gd name="connsiteY64" fmla="*/ 754743 h 2220685"/>
              <a:gd name="connsiteX65" fmla="*/ 5631543 w 5878286"/>
              <a:gd name="connsiteY65" fmla="*/ 624114 h 2220685"/>
              <a:gd name="connsiteX66" fmla="*/ 5558972 w 5878286"/>
              <a:gd name="connsiteY66" fmla="*/ 551543 h 2220685"/>
              <a:gd name="connsiteX67" fmla="*/ 5515429 w 5878286"/>
              <a:gd name="connsiteY67" fmla="*/ 522514 h 2220685"/>
              <a:gd name="connsiteX68" fmla="*/ 5399315 w 5878286"/>
              <a:gd name="connsiteY68" fmla="*/ 435428 h 2220685"/>
              <a:gd name="connsiteX69" fmla="*/ 5268686 w 5878286"/>
              <a:gd name="connsiteY69" fmla="*/ 377371 h 2220685"/>
              <a:gd name="connsiteX70" fmla="*/ 5181600 w 5878286"/>
              <a:gd name="connsiteY70" fmla="*/ 348343 h 2220685"/>
              <a:gd name="connsiteX71" fmla="*/ 5109029 w 5878286"/>
              <a:gd name="connsiteY71" fmla="*/ 319314 h 2220685"/>
              <a:gd name="connsiteX72" fmla="*/ 4978400 w 5878286"/>
              <a:gd name="connsiteY72" fmla="*/ 290285 h 2220685"/>
              <a:gd name="connsiteX73" fmla="*/ 4905829 w 5878286"/>
              <a:gd name="connsiteY73" fmla="*/ 261257 h 2220685"/>
              <a:gd name="connsiteX0" fmla="*/ 4945113 w 5878286"/>
              <a:gd name="connsiteY0" fmla="*/ 303348 h 2220685"/>
              <a:gd name="connsiteX1" fmla="*/ 4586515 w 5878286"/>
              <a:gd name="connsiteY1" fmla="*/ 275771 h 2220685"/>
              <a:gd name="connsiteX2" fmla="*/ 4484915 w 5878286"/>
              <a:gd name="connsiteY2" fmla="*/ 232228 h 2220685"/>
              <a:gd name="connsiteX3" fmla="*/ 4267200 w 5878286"/>
              <a:gd name="connsiteY3" fmla="*/ 188685 h 2220685"/>
              <a:gd name="connsiteX4" fmla="*/ 4194629 w 5878286"/>
              <a:gd name="connsiteY4" fmla="*/ 174171 h 2220685"/>
              <a:gd name="connsiteX5" fmla="*/ 3860800 w 5878286"/>
              <a:gd name="connsiteY5" fmla="*/ 130628 h 2220685"/>
              <a:gd name="connsiteX6" fmla="*/ 3628572 w 5878286"/>
              <a:gd name="connsiteY6" fmla="*/ 101600 h 2220685"/>
              <a:gd name="connsiteX7" fmla="*/ 3309258 w 5878286"/>
              <a:gd name="connsiteY7" fmla="*/ 58057 h 2220685"/>
              <a:gd name="connsiteX8" fmla="*/ 3120572 w 5878286"/>
              <a:gd name="connsiteY8" fmla="*/ 14514 h 2220685"/>
              <a:gd name="connsiteX9" fmla="*/ 2946400 w 5878286"/>
              <a:gd name="connsiteY9" fmla="*/ 0 h 2220685"/>
              <a:gd name="connsiteX10" fmla="*/ 2061029 w 5878286"/>
              <a:gd name="connsiteY10" fmla="*/ 14514 h 2220685"/>
              <a:gd name="connsiteX11" fmla="*/ 1669143 w 5878286"/>
              <a:gd name="connsiteY11" fmla="*/ 72571 h 2220685"/>
              <a:gd name="connsiteX12" fmla="*/ 1553029 w 5878286"/>
              <a:gd name="connsiteY12" fmla="*/ 87085 h 2220685"/>
              <a:gd name="connsiteX13" fmla="*/ 1422400 w 5878286"/>
              <a:gd name="connsiteY13" fmla="*/ 116114 h 2220685"/>
              <a:gd name="connsiteX14" fmla="*/ 1306286 w 5878286"/>
              <a:gd name="connsiteY14" fmla="*/ 130628 h 2220685"/>
              <a:gd name="connsiteX15" fmla="*/ 1204686 w 5878286"/>
              <a:gd name="connsiteY15" fmla="*/ 145143 h 2220685"/>
              <a:gd name="connsiteX16" fmla="*/ 1161143 w 5878286"/>
              <a:gd name="connsiteY16" fmla="*/ 159657 h 2220685"/>
              <a:gd name="connsiteX17" fmla="*/ 885372 w 5878286"/>
              <a:gd name="connsiteY17" fmla="*/ 188685 h 2220685"/>
              <a:gd name="connsiteX18" fmla="*/ 783772 w 5878286"/>
              <a:gd name="connsiteY18" fmla="*/ 232228 h 2220685"/>
              <a:gd name="connsiteX19" fmla="*/ 725715 w 5878286"/>
              <a:gd name="connsiteY19" fmla="*/ 246743 h 2220685"/>
              <a:gd name="connsiteX20" fmla="*/ 609600 w 5878286"/>
              <a:gd name="connsiteY20" fmla="*/ 304800 h 2220685"/>
              <a:gd name="connsiteX21" fmla="*/ 464458 w 5878286"/>
              <a:gd name="connsiteY21" fmla="*/ 391885 h 2220685"/>
              <a:gd name="connsiteX22" fmla="*/ 420915 w 5878286"/>
              <a:gd name="connsiteY22" fmla="*/ 435428 h 2220685"/>
              <a:gd name="connsiteX23" fmla="*/ 377372 w 5878286"/>
              <a:gd name="connsiteY23" fmla="*/ 464457 h 2220685"/>
              <a:gd name="connsiteX24" fmla="*/ 232229 w 5878286"/>
              <a:gd name="connsiteY24" fmla="*/ 595085 h 2220685"/>
              <a:gd name="connsiteX25" fmla="*/ 217715 w 5878286"/>
              <a:gd name="connsiteY25" fmla="*/ 638628 h 2220685"/>
              <a:gd name="connsiteX26" fmla="*/ 145143 w 5878286"/>
              <a:gd name="connsiteY26" fmla="*/ 725714 h 2220685"/>
              <a:gd name="connsiteX27" fmla="*/ 116115 w 5878286"/>
              <a:gd name="connsiteY27" fmla="*/ 783771 h 2220685"/>
              <a:gd name="connsiteX28" fmla="*/ 101600 w 5878286"/>
              <a:gd name="connsiteY28" fmla="*/ 827314 h 2220685"/>
              <a:gd name="connsiteX29" fmla="*/ 72572 w 5878286"/>
              <a:gd name="connsiteY29" fmla="*/ 899885 h 2220685"/>
              <a:gd name="connsiteX30" fmla="*/ 29029 w 5878286"/>
              <a:gd name="connsiteY30" fmla="*/ 986971 h 2220685"/>
              <a:gd name="connsiteX31" fmla="*/ 14515 w 5878286"/>
              <a:gd name="connsiteY31" fmla="*/ 1045028 h 2220685"/>
              <a:gd name="connsiteX32" fmla="*/ 0 w 5878286"/>
              <a:gd name="connsiteY32" fmla="*/ 1161143 h 2220685"/>
              <a:gd name="connsiteX33" fmla="*/ 29029 w 5878286"/>
              <a:gd name="connsiteY33" fmla="*/ 1451428 h 2220685"/>
              <a:gd name="connsiteX34" fmla="*/ 72572 w 5878286"/>
              <a:gd name="connsiteY34" fmla="*/ 1567543 h 2220685"/>
              <a:gd name="connsiteX35" fmla="*/ 261258 w 5878286"/>
              <a:gd name="connsiteY35" fmla="*/ 1741714 h 2220685"/>
              <a:gd name="connsiteX36" fmla="*/ 595086 w 5878286"/>
              <a:gd name="connsiteY36" fmla="*/ 2017485 h 2220685"/>
              <a:gd name="connsiteX37" fmla="*/ 856343 w 5878286"/>
              <a:gd name="connsiteY37" fmla="*/ 2090057 h 2220685"/>
              <a:gd name="connsiteX38" fmla="*/ 972458 w 5878286"/>
              <a:gd name="connsiteY38" fmla="*/ 2133600 h 2220685"/>
              <a:gd name="connsiteX39" fmla="*/ 1103086 w 5878286"/>
              <a:gd name="connsiteY39" fmla="*/ 2148114 h 2220685"/>
              <a:gd name="connsiteX40" fmla="*/ 1277258 w 5878286"/>
              <a:gd name="connsiteY40" fmla="*/ 2191657 h 2220685"/>
              <a:gd name="connsiteX41" fmla="*/ 1857829 w 5878286"/>
              <a:gd name="connsiteY41" fmla="*/ 2220685 h 2220685"/>
              <a:gd name="connsiteX42" fmla="*/ 2293258 w 5878286"/>
              <a:gd name="connsiteY42" fmla="*/ 2206171 h 2220685"/>
              <a:gd name="connsiteX43" fmla="*/ 2525486 w 5878286"/>
              <a:gd name="connsiteY43" fmla="*/ 2177143 h 2220685"/>
              <a:gd name="connsiteX44" fmla="*/ 2830286 w 5878286"/>
              <a:gd name="connsiteY44" fmla="*/ 2148114 h 2220685"/>
              <a:gd name="connsiteX45" fmla="*/ 2960915 w 5878286"/>
              <a:gd name="connsiteY45" fmla="*/ 2133600 h 2220685"/>
              <a:gd name="connsiteX46" fmla="*/ 3556000 w 5878286"/>
              <a:gd name="connsiteY46" fmla="*/ 2104571 h 2220685"/>
              <a:gd name="connsiteX47" fmla="*/ 3773715 w 5878286"/>
              <a:gd name="connsiteY47" fmla="*/ 2090057 h 2220685"/>
              <a:gd name="connsiteX48" fmla="*/ 4005943 w 5878286"/>
              <a:gd name="connsiteY48" fmla="*/ 2061028 h 2220685"/>
              <a:gd name="connsiteX49" fmla="*/ 4310743 w 5878286"/>
              <a:gd name="connsiteY49" fmla="*/ 2032000 h 2220685"/>
              <a:gd name="connsiteX50" fmla="*/ 4484915 w 5878286"/>
              <a:gd name="connsiteY50" fmla="*/ 2002971 h 2220685"/>
              <a:gd name="connsiteX51" fmla="*/ 4572000 w 5878286"/>
              <a:gd name="connsiteY51" fmla="*/ 1973943 h 2220685"/>
              <a:gd name="connsiteX52" fmla="*/ 4760686 w 5878286"/>
              <a:gd name="connsiteY52" fmla="*/ 1930400 h 2220685"/>
              <a:gd name="connsiteX53" fmla="*/ 4818743 w 5878286"/>
              <a:gd name="connsiteY53" fmla="*/ 1901371 h 2220685"/>
              <a:gd name="connsiteX54" fmla="*/ 5036458 w 5878286"/>
              <a:gd name="connsiteY54" fmla="*/ 1843314 h 2220685"/>
              <a:gd name="connsiteX55" fmla="*/ 5138058 w 5878286"/>
              <a:gd name="connsiteY55" fmla="*/ 1785257 h 2220685"/>
              <a:gd name="connsiteX56" fmla="*/ 5225143 w 5878286"/>
              <a:gd name="connsiteY56" fmla="*/ 1741714 h 2220685"/>
              <a:gd name="connsiteX57" fmla="*/ 5428343 w 5878286"/>
              <a:gd name="connsiteY57" fmla="*/ 1625600 h 2220685"/>
              <a:gd name="connsiteX58" fmla="*/ 5544458 w 5878286"/>
              <a:gd name="connsiteY58" fmla="*/ 1524000 h 2220685"/>
              <a:gd name="connsiteX59" fmla="*/ 5646058 w 5878286"/>
              <a:gd name="connsiteY59" fmla="*/ 1451428 h 2220685"/>
              <a:gd name="connsiteX60" fmla="*/ 5689600 w 5878286"/>
              <a:gd name="connsiteY60" fmla="*/ 1393371 h 2220685"/>
              <a:gd name="connsiteX61" fmla="*/ 5849258 w 5878286"/>
              <a:gd name="connsiteY61" fmla="*/ 1117600 h 2220685"/>
              <a:gd name="connsiteX62" fmla="*/ 5863772 w 5878286"/>
              <a:gd name="connsiteY62" fmla="*/ 1074057 h 2220685"/>
              <a:gd name="connsiteX63" fmla="*/ 5878286 w 5878286"/>
              <a:gd name="connsiteY63" fmla="*/ 986971 h 2220685"/>
              <a:gd name="connsiteX64" fmla="*/ 5791200 w 5878286"/>
              <a:gd name="connsiteY64" fmla="*/ 754743 h 2220685"/>
              <a:gd name="connsiteX65" fmla="*/ 5631543 w 5878286"/>
              <a:gd name="connsiteY65" fmla="*/ 624114 h 2220685"/>
              <a:gd name="connsiteX66" fmla="*/ 5558972 w 5878286"/>
              <a:gd name="connsiteY66" fmla="*/ 551543 h 2220685"/>
              <a:gd name="connsiteX67" fmla="*/ 5515429 w 5878286"/>
              <a:gd name="connsiteY67" fmla="*/ 522514 h 2220685"/>
              <a:gd name="connsiteX68" fmla="*/ 5399315 w 5878286"/>
              <a:gd name="connsiteY68" fmla="*/ 435428 h 2220685"/>
              <a:gd name="connsiteX69" fmla="*/ 5268686 w 5878286"/>
              <a:gd name="connsiteY69" fmla="*/ 377371 h 2220685"/>
              <a:gd name="connsiteX70" fmla="*/ 5181600 w 5878286"/>
              <a:gd name="connsiteY70" fmla="*/ 348343 h 2220685"/>
              <a:gd name="connsiteX71" fmla="*/ 5109029 w 5878286"/>
              <a:gd name="connsiteY71" fmla="*/ 319314 h 2220685"/>
              <a:gd name="connsiteX72" fmla="*/ 4978400 w 5878286"/>
              <a:gd name="connsiteY72" fmla="*/ 290285 h 2220685"/>
              <a:gd name="connsiteX73" fmla="*/ 4905829 w 5878286"/>
              <a:gd name="connsiteY73" fmla="*/ 261257 h 2220685"/>
              <a:gd name="connsiteX0" fmla="*/ 4945113 w 5878286"/>
              <a:gd name="connsiteY0" fmla="*/ 303348 h 2220685"/>
              <a:gd name="connsiteX1" fmla="*/ 4662439 w 5878286"/>
              <a:gd name="connsiteY1" fmla="*/ 237671 h 2220685"/>
              <a:gd name="connsiteX2" fmla="*/ 4484915 w 5878286"/>
              <a:gd name="connsiteY2" fmla="*/ 232228 h 2220685"/>
              <a:gd name="connsiteX3" fmla="*/ 4267200 w 5878286"/>
              <a:gd name="connsiteY3" fmla="*/ 188685 h 2220685"/>
              <a:gd name="connsiteX4" fmla="*/ 4194629 w 5878286"/>
              <a:gd name="connsiteY4" fmla="*/ 174171 h 2220685"/>
              <a:gd name="connsiteX5" fmla="*/ 3860800 w 5878286"/>
              <a:gd name="connsiteY5" fmla="*/ 130628 h 2220685"/>
              <a:gd name="connsiteX6" fmla="*/ 3628572 w 5878286"/>
              <a:gd name="connsiteY6" fmla="*/ 101600 h 2220685"/>
              <a:gd name="connsiteX7" fmla="*/ 3309258 w 5878286"/>
              <a:gd name="connsiteY7" fmla="*/ 58057 h 2220685"/>
              <a:gd name="connsiteX8" fmla="*/ 3120572 w 5878286"/>
              <a:gd name="connsiteY8" fmla="*/ 14514 h 2220685"/>
              <a:gd name="connsiteX9" fmla="*/ 2946400 w 5878286"/>
              <a:gd name="connsiteY9" fmla="*/ 0 h 2220685"/>
              <a:gd name="connsiteX10" fmla="*/ 2061029 w 5878286"/>
              <a:gd name="connsiteY10" fmla="*/ 14514 h 2220685"/>
              <a:gd name="connsiteX11" fmla="*/ 1669143 w 5878286"/>
              <a:gd name="connsiteY11" fmla="*/ 72571 h 2220685"/>
              <a:gd name="connsiteX12" fmla="*/ 1553029 w 5878286"/>
              <a:gd name="connsiteY12" fmla="*/ 87085 h 2220685"/>
              <a:gd name="connsiteX13" fmla="*/ 1422400 w 5878286"/>
              <a:gd name="connsiteY13" fmla="*/ 116114 h 2220685"/>
              <a:gd name="connsiteX14" fmla="*/ 1306286 w 5878286"/>
              <a:gd name="connsiteY14" fmla="*/ 130628 h 2220685"/>
              <a:gd name="connsiteX15" fmla="*/ 1204686 w 5878286"/>
              <a:gd name="connsiteY15" fmla="*/ 145143 h 2220685"/>
              <a:gd name="connsiteX16" fmla="*/ 1161143 w 5878286"/>
              <a:gd name="connsiteY16" fmla="*/ 159657 h 2220685"/>
              <a:gd name="connsiteX17" fmla="*/ 885372 w 5878286"/>
              <a:gd name="connsiteY17" fmla="*/ 188685 h 2220685"/>
              <a:gd name="connsiteX18" fmla="*/ 783772 w 5878286"/>
              <a:gd name="connsiteY18" fmla="*/ 232228 h 2220685"/>
              <a:gd name="connsiteX19" fmla="*/ 725715 w 5878286"/>
              <a:gd name="connsiteY19" fmla="*/ 246743 h 2220685"/>
              <a:gd name="connsiteX20" fmla="*/ 609600 w 5878286"/>
              <a:gd name="connsiteY20" fmla="*/ 304800 h 2220685"/>
              <a:gd name="connsiteX21" fmla="*/ 464458 w 5878286"/>
              <a:gd name="connsiteY21" fmla="*/ 391885 h 2220685"/>
              <a:gd name="connsiteX22" fmla="*/ 420915 w 5878286"/>
              <a:gd name="connsiteY22" fmla="*/ 435428 h 2220685"/>
              <a:gd name="connsiteX23" fmla="*/ 377372 w 5878286"/>
              <a:gd name="connsiteY23" fmla="*/ 464457 h 2220685"/>
              <a:gd name="connsiteX24" fmla="*/ 232229 w 5878286"/>
              <a:gd name="connsiteY24" fmla="*/ 595085 h 2220685"/>
              <a:gd name="connsiteX25" fmla="*/ 217715 w 5878286"/>
              <a:gd name="connsiteY25" fmla="*/ 638628 h 2220685"/>
              <a:gd name="connsiteX26" fmla="*/ 145143 w 5878286"/>
              <a:gd name="connsiteY26" fmla="*/ 725714 h 2220685"/>
              <a:gd name="connsiteX27" fmla="*/ 116115 w 5878286"/>
              <a:gd name="connsiteY27" fmla="*/ 783771 h 2220685"/>
              <a:gd name="connsiteX28" fmla="*/ 101600 w 5878286"/>
              <a:gd name="connsiteY28" fmla="*/ 827314 h 2220685"/>
              <a:gd name="connsiteX29" fmla="*/ 72572 w 5878286"/>
              <a:gd name="connsiteY29" fmla="*/ 899885 h 2220685"/>
              <a:gd name="connsiteX30" fmla="*/ 29029 w 5878286"/>
              <a:gd name="connsiteY30" fmla="*/ 986971 h 2220685"/>
              <a:gd name="connsiteX31" fmla="*/ 14515 w 5878286"/>
              <a:gd name="connsiteY31" fmla="*/ 1045028 h 2220685"/>
              <a:gd name="connsiteX32" fmla="*/ 0 w 5878286"/>
              <a:gd name="connsiteY32" fmla="*/ 1161143 h 2220685"/>
              <a:gd name="connsiteX33" fmla="*/ 29029 w 5878286"/>
              <a:gd name="connsiteY33" fmla="*/ 1451428 h 2220685"/>
              <a:gd name="connsiteX34" fmla="*/ 72572 w 5878286"/>
              <a:gd name="connsiteY34" fmla="*/ 1567543 h 2220685"/>
              <a:gd name="connsiteX35" fmla="*/ 261258 w 5878286"/>
              <a:gd name="connsiteY35" fmla="*/ 1741714 h 2220685"/>
              <a:gd name="connsiteX36" fmla="*/ 595086 w 5878286"/>
              <a:gd name="connsiteY36" fmla="*/ 2017485 h 2220685"/>
              <a:gd name="connsiteX37" fmla="*/ 856343 w 5878286"/>
              <a:gd name="connsiteY37" fmla="*/ 2090057 h 2220685"/>
              <a:gd name="connsiteX38" fmla="*/ 972458 w 5878286"/>
              <a:gd name="connsiteY38" fmla="*/ 2133600 h 2220685"/>
              <a:gd name="connsiteX39" fmla="*/ 1103086 w 5878286"/>
              <a:gd name="connsiteY39" fmla="*/ 2148114 h 2220685"/>
              <a:gd name="connsiteX40" fmla="*/ 1277258 w 5878286"/>
              <a:gd name="connsiteY40" fmla="*/ 2191657 h 2220685"/>
              <a:gd name="connsiteX41" fmla="*/ 1857829 w 5878286"/>
              <a:gd name="connsiteY41" fmla="*/ 2220685 h 2220685"/>
              <a:gd name="connsiteX42" fmla="*/ 2293258 w 5878286"/>
              <a:gd name="connsiteY42" fmla="*/ 2206171 h 2220685"/>
              <a:gd name="connsiteX43" fmla="*/ 2525486 w 5878286"/>
              <a:gd name="connsiteY43" fmla="*/ 2177143 h 2220685"/>
              <a:gd name="connsiteX44" fmla="*/ 2830286 w 5878286"/>
              <a:gd name="connsiteY44" fmla="*/ 2148114 h 2220685"/>
              <a:gd name="connsiteX45" fmla="*/ 2960915 w 5878286"/>
              <a:gd name="connsiteY45" fmla="*/ 2133600 h 2220685"/>
              <a:gd name="connsiteX46" fmla="*/ 3556000 w 5878286"/>
              <a:gd name="connsiteY46" fmla="*/ 2104571 h 2220685"/>
              <a:gd name="connsiteX47" fmla="*/ 3773715 w 5878286"/>
              <a:gd name="connsiteY47" fmla="*/ 2090057 h 2220685"/>
              <a:gd name="connsiteX48" fmla="*/ 4005943 w 5878286"/>
              <a:gd name="connsiteY48" fmla="*/ 2061028 h 2220685"/>
              <a:gd name="connsiteX49" fmla="*/ 4310743 w 5878286"/>
              <a:gd name="connsiteY49" fmla="*/ 2032000 h 2220685"/>
              <a:gd name="connsiteX50" fmla="*/ 4484915 w 5878286"/>
              <a:gd name="connsiteY50" fmla="*/ 2002971 h 2220685"/>
              <a:gd name="connsiteX51" fmla="*/ 4572000 w 5878286"/>
              <a:gd name="connsiteY51" fmla="*/ 1973943 h 2220685"/>
              <a:gd name="connsiteX52" fmla="*/ 4760686 w 5878286"/>
              <a:gd name="connsiteY52" fmla="*/ 1930400 h 2220685"/>
              <a:gd name="connsiteX53" fmla="*/ 4818743 w 5878286"/>
              <a:gd name="connsiteY53" fmla="*/ 1901371 h 2220685"/>
              <a:gd name="connsiteX54" fmla="*/ 5036458 w 5878286"/>
              <a:gd name="connsiteY54" fmla="*/ 1843314 h 2220685"/>
              <a:gd name="connsiteX55" fmla="*/ 5138058 w 5878286"/>
              <a:gd name="connsiteY55" fmla="*/ 1785257 h 2220685"/>
              <a:gd name="connsiteX56" fmla="*/ 5225143 w 5878286"/>
              <a:gd name="connsiteY56" fmla="*/ 1741714 h 2220685"/>
              <a:gd name="connsiteX57" fmla="*/ 5428343 w 5878286"/>
              <a:gd name="connsiteY57" fmla="*/ 1625600 h 2220685"/>
              <a:gd name="connsiteX58" fmla="*/ 5544458 w 5878286"/>
              <a:gd name="connsiteY58" fmla="*/ 1524000 h 2220685"/>
              <a:gd name="connsiteX59" fmla="*/ 5646058 w 5878286"/>
              <a:gd name="connsiteY59" fmla="*/ 1451428 h 2220685"/>
              <a:gd name="connsiteX60" fmla="*/ 5689600 w 5878286"/>
              <a:gd name="connsiteY60" fmla="*/ 1393371 h 2220685"/>
              <a:gd name="connsiteX61" fmla="*/ 5849258 w 5878286"/>
              <a:gd name="connsiteY61" fmla="*/ 1117600 h 2220685"/>
              <a:gd name="connsiteX62" fmla="*/ 5863772 w 5878286"/>
              <a:gd name="connsiteY62" fmla="*/ 1074057 h 2220685"/>
              <a:gd name="connsiteX63" fmla="*/ 5878286 w 5878286"/>
              <a:gd name="connsiteY63" fmla="*/ 986971 h 2220685"/>
              <a:gd name="connsiteX64" fmla="*/ 5791200 w 5878286"/>
              <a:gd name="connsiteY64" fmla="*/ 754743 h 2220685"/>
              <a:gd name="connsiteX65" fmla="*/ 5631543 w 5878286"/>
              <a:gd name="connsiteY65" fmla="*/ 624114 h 2220685"/>
              <a:gd name="connsiteX66" fmla="*/ 5558972 w 5878286"/>
              <a:gd name="connsiteY66" fmla="*/ 551543 h 2220685"/>
              <a:gd name="connsiteX67" fmla="*/ 5515429 w 5878286"/>
              <a:gd name="connsiteY67" fmla="*/ 522514 h 2220685"/>
              <a:gd name="connsiteX68" fmla="*/ 5399315 w 5878286"/>
              <a:gd name="connsiteY68" fmla="*/ 435428 h 2220685"/>
              <a:gd name="connsiteX69" fmla="*/ 5268686 w 5878286"/>
              <a:gd name="connsiteY69" fmla="*/ 377371 h 2220685"/>
              <a:gd name="connsiteX70" fmla="*/ 5181600 w 5878286"/>
              <a:gd name="connsiteY70" fmla="*/ 348343 h 2220685"/>
              <a:gd name="connsiteX71" fmla="*/ 5109029 w 5878286"/>
              <a:gd name="connsiteY71" fmla="*/ 319314 h 2220685"/>
              <a:gd name="connsiteX72" fmla="*/ 4978400 w 5878286"/>
              <a:gd name="connsiteY72" fmla="*/ 290285 h 2220685"/>
              <a:gd name="connsiteX73" fmla="*/ 4905829 w 5878286"/>
              <a:gd name="connsiteY73" fmla="*/ 261257 h 2220685"/>
              <a:gd name="connsiteX0" fmla="*/ 4945113 w 5878286"/>
              <a:gd name="connsiteY0" fmla="*/ 303348 h 2220685"/>
              <a:gd name="connsiteX1" fmla="*/ 4662439 w 5878286"/>
              <a:gd name="connsiteY1" fmla="*/ 237671 h 2220685"/>
              <a:gd name="connsiteX2" fmla="*/ 4491817 w 5878286"/>
              <a:gd name="connsiteY2" fmla="*/ 216988 h 2220685"/>
              <a:gd name="connsiteX3" fmla="*/ 4267200 w 5878286"/>
              <a:gd name="connsiteY3" fmla="*/ 188685 h 2220685"/>
              <a:gd name="connsiteX4" fmla="*/ 4194629 w 5878286"/>
              <a:gd name="connsiteY4" fmla="*/ 174171 h 2220685"/>
              <a:gd name="connsiteX5" fmla="*/ 3860800 w 5878286"/>
              <a:gd name="connsiteY5" fmla="*/ 130628 h 2220685"/>
              <a:gd name="connsiteX6" fmla="*/ 3628572 w 5878286"/>
              <a:gd name="connsiteY6" fmla="*/ 101600 h 2220685"/>
              <a:gd name="connsiteX7" fmla="*/ 3309258 w 5878286"/>
              <a:gd name="connsiteY7" fmla="*/ 58057 h 2220685"/>
              <a:gd name="connsiteX8" fmla="*/ 3120572 w 5878286"/>
              <a:gd name="connsiteY8" fmla="*/ 14514 h 2220685"/>
              <a:gd name="connsiteX9" fmla="*/ 2946400 w 5878286"/>
              <a:gd name="connsiteY9" fmla="*/ 0 h 2220685"/>
              <a:gd name="connsiteX10" fmla="*/ 2061029 w 5878286"/>
              <a:gd name="connsiteY10" fmla="*/ 14514 h 2220685"/>
              <a:gd name="connsiteX11" fmla="*/ 1669143 w 5878286"/>
              <a:gd name="connsiteY11" fmla="*/ 72571 h 2220685"/>
              <a:gd name="connsiteX12" fmla="*/ 1553029 w 5878286"/>
              <a:gd name="connsiteY12" fmla="*/ 87085 h 2220685"/>
              <a:gd name="connsiteX13" fmla="*/ 1422400 w 5878286"/>
              <a:gd name="connsiteY13" fmla="*/ 116114 h 2220685"/>
              <a:gd name="connsiteX14" fmla="*/ 1306286 w 5878286"/>
              <a:gd name="connsiteY14" fmla="*/ 130628 h 2220685"/>
              <a:gd name="connsiteX15" fmla="*/ 1204686 w 5878286"/>
              <a:gd name="connsiteY15" fmla="*/ 145143 h 2220685"/>
              <a:gd name="connsiteX16" fmla="*/ 1161143 w 5878286"/>
              <a:gd name="connsiteY16" fmla="*/ 159657 h 2220685"/>
              <a:gd name="connsiteX17" fmla="*/ 885372 w 5878286"/>
              <a:gd name="connsiteY17" fmla="*/ 188685 h 2220685"/>
              <a:gd name="connsiteX18" fmla="*/ 783772 w 5878286"/>
              <a:gd name="connsiteY18" fmla="*/ 232228 h 2220685"/>
              <a:gd name="connsiteX19" fmla="*/ 725715 w 5878286"/>
              <a:gd name="connsiteY19" fmla="*/ 246743 h 2220685"/>
              <a:gd name="connsiteX20" fmla="*/ 609600 w 5878286"/>
              <a:gd name="connsiteY20" fmla="*/ 304800 h 2220685"/>
              <a:gd name="connsiteX21" fmla="*/ 464458 w 5878286"/>
              <a:gd name="connsiteY21" fmla="*/ 391885 h 2220685"/>
              <a:gd name="connsiteX22" fmla="*/ 420915 w 5878286"/>
              <a:gd name="connsiteY22" fmla="*/ 435428 h 2220685"/>
              <a:gd name="connsiteX23" fmla="*/ 377372 w 5878286"/>
              <a:gd name="connsiteY23" fmla="*/ 464457 h 2220685"/>
              <a:gd name="connsiteX24" fmla="*/ 232229 w 5878286"/>
              <a:gd name="connsiteY24" fmla="*/ 595085 h 2220685"/>
              <a:gd name="connsiteX25" fmla="*/ 217715 w 5878286"/>
              <a:gd name="connsiteY25" fmla="*/ 638628 h 2220685"/>
              <a:gd name="connsiteX26" fmla="*/ 145143 w 5878286"/>
              <a:gd name="connsiteY26" fmla="*/ 725714 h 2220685"/>
              <a:gd name="connsiteX27" fmla="*/ 116115 w 5878286"/>
              <a:gd name="connsiteY27" fmla="*/ 783771 h 2220685"/>
              <a:gd name="connsiteX28" fmla="*/ 101600 w 5878286"/>
              <a:gd name="connsiteY28" fmla="*/ 827314 h 2220685"/>
              <a:gd name="connsiteX29" fmla="*/ 72572 w 5878286"/>
              <a:gd name="connsiteY29" fmla="*/ 899885 h 2220685"/>
              <a:gd name="connsiteX30" fmla="*/ 29029 w 5878286"/>
              <a:gd name="connsiteY30" fmla="*/ 986971 h 2220685"/>
              <a:gd name="connsiteX31" fmla="*/ 14515 w 5878286"/>
              <a:gd name="connsiteY31" fmla="*/ 1045028 h 2220685"/>
              <a:gd name="connsiteX32" fmla="*/ 0 w 5878286"/>
              <a:gd name="connsiteY32" fmla="*/ 1161143 h 2220685"/>
              <a:gd name="connsiteX33" fmla="*/ 29029 w 5878286"/>
              <a:gd name="connsiteY33" fmla="*/ 1451428 h 2220685"/>
              <a:gd name="connsiteX34" fmla="*/ 72572 w 5878286"/>
              <a:gd name="connsiteY34" fmla="*/ 1567543 h 2220685"/>
              <a:gd name="connsiteX35" fmla="*/ 261258 w 5878286"/>
              <a:gd name="connsiteY35" fmla="*/ 1741714 h 2220685"/>
              <a:gd name="connsiteX36" fmla="*/ 595086 w 5878286"/>
              <a:gd name="connsiteY36" fmla="*/ 2017485 h 2220685"/>
              <a:gd name="connsiteX37" fmla="*/ 856343 w 5878286"/>
              <a:gd name="connsiteY37" fmla="*/ 2090057 h 2220685"/>
              <a:gd name="connsiteX38" fmla="*/ 972458 w 5878286"/>
              <a:gd name="connsiteY38" fmla="*/ 2133600 h 2220685"/>
              <a:gd name="connsiteX39" fmla="*/ 1103086 w 5878286"/>
              <a:gd name="connsiteY39" fmla="*/ 2148114 h 2220685"/>
              <a:gd name="connsiteX40" fmla="*/ 1277258 w 5878286"/>
              <a:gd name="connsiteY40" fmla="*/ 2191657 h 2220685"/>
              <a:gd name="connsiteX41" fmla="*/ 1857829 w 5878286"/>
              <a:gd name="connsiteY41" fmla="*/ 2220685 h 2220685"/>
              <a:gd name="connsiteX42" fmla="*/ 2293258 w 5878286"/>
              <a:gd name="connsiteY42" fmla="*/ 2206171 h 2220685"/>
              <a:gd name="connsiteX43" fmla="*/ 2525486 w 5878286"/>
              <a:gd name="connsiteY43" fmla="*/ 2177143 h 2220685"/>
              <a:gd name="connsiteX44" fmla="*/ 2830286 w 5878286"/>
              <a:gd name="connsiteY44" fmla="*/ 2148114 h 2220685"/>
              <a:gd name="connsiteX45" fmla="*/ 2960915 w 5878286"/>
              <a:gd name="connsiteY45" fmla="*/ 2133600 h 2220685"/>
              <a:gd name="connsiteX46" fmla="*/ 3556000 w 5878286"/>
              <a:gd name="connsiteY46" fmla="*/ 2104571 h 2220685"/>
              <a:gd name="connsiteX47" fmla="*/ 3773715 w 5878286"/>
              <a:gd name="connsiteY47" fmla="*/ 2090057 h 2220685"/>
              <a:gd name="connsiteX48" fmla="*/ 4005943 w 5878286"/>
              <a:gd name="connsiteY48" fmla="*/ 2061028 h 2220685"/>
              <a:gd name="connsiteX49" fmla="*/ 4310743 w 5878286"/>
              <a:gd name="connsiteY49" fmla="*/ 2032000 h 2220685"/>
              <a:gd name="connsiteX50" fmla="*/ 4484915 w 5878286"/>
              <a:gd name="connsiteY50" fmla="*/ 2002971 h 2220685"/>
              <a:gd name="connsiteX51" fmla="*/ 4572000 w 5878286"/>
              <a:gd name="connsiteY51" fmla="*/ 1973943 h 2220685"/>
              <a:gd name="connsiteX52" fmla="*/ 4760686 w 5878286"/>
              <a:gd name="connsiteY52" fmla="*/ 1930400 h 2220685"/>
              <a:gd name="connsiteX53" fmla="*/ 4818743 w 5878286"/>
              <a:gd name="connsiteY53" fmla="*/ 1901371 h 2220685"/>
              <a:gd name="connsiteX54" fmla="*/ 5036458 w 5878286"/>
              <a:gd name="connsiteY54" fmla="*/ 1843314 h 2220685"/>
              <a:gd name="connsiteX55" fmla="*/ 5138058 w 5878286"/>
              <a:gd name="connsiteY55" fmla="*/ 1785257 h 2220685"/>
              <a:gd name="connsiteX56" fmla="*/ 5225143 w 5878286"/>
              <a:gd name="connsiteY56" fmla="*/ 1741714 h 2220685"/>
              <a:gd name="connsiteX57" fmla="*/ 5428343 w 5878286"/>
              <a:gd name="connsiteY57" fmla="*/ 1625600 h 2220685"/>
              <a:gd name="connsiteX58" fmla="*/ 5544458 w 5878286"/>
              <a:gd name="connsiteY58" fmla="*/ 1524000 h 2220685"/>
              <a:gd name="connsiteX59" fmla="*/ 5646058 w 5878286"/>
              <a:gd name="connsiteY59" fmla="*/ 1451428 h 2220685"/>
              <a:gd name="connsiteX60" fmla="*/ 5689600 w 5878286"/>
              <a:gd name="connsiteY60" fmla="*/ 1393371 h 2220685"/>
              <a:gd name="connsiteX61" fmla="*/ 5849258 w 5878286"/>
              <a:gd name="connsiteY61" fmla="*/ 1117600 h 2220685"/>
              <a:gd name="connsiteX62" fmla="*/ 5863772 w 5878286"/>
              <a:gd name="connsiteY62" fmla="*/ 1074057 h 2220685"/>
              <a:gd name="connsiteX63" fmla="*/ 5878286 w 5878286"/>
              <a:gd name="connsiteY63" fmla="*/ 986971 h 2220685"/>
              <a:gd name="connsiteX64" fmla="*/ 5791200 w 5878286"/>
              <a:gd name="connsiteY64" fmla="*/ 754743 h 2220685"/>
              <a:gd name="connsiteX65" fmla="*/ 5631543 w 5878286"/>
              <a:gd name="connsiteY65" fmla="*/ 624114 h 2220685"/>
              <a:gd name="connsiteX66" fmla="*/ 5558972 w 5878286"/>
              <a:gd name="connsiteY66" fmla="*/ 551543 h 2220685"/>
              <a:gd name="connsiteX67" fmla="*/ 5515429 w 5878286"/>
              <a:gd name="connsiteY67" fmla="*/ 522514 h 2220685"/>
              <a:gd name="connsiteX68" fmla="*/ 5399315 w 5878286"/>
              <a:gd name="connsiteY68" fmla="*/ 435428 h 2220685"/>
              <a:gd name="connsiteX69" fmla="*/ 5268686 w 5878286"/>
              <a:gd name="connsiteY69" fmla="*/ 377371 h 2220685"/>
              <a:gd name="connsiteX70" fmla="*/ 5181600 w 5878286"/>
              <a:gd name="connsiteY70" fmla="*/ 348343 h 2220685"/>
              <a:gd name="connsiteX71" fmla="*/ 5109029 w 5878286"/>
              <a:gd name="connsiteY71" fmla="*/ 319314 h 2220685"/>
              <a:gd name="connsiteX72" fmla="*/ 4978400 w 5878286"/>
              <a:gd name="connsiteY72" fmla="*/ 290285 h 2220685"/>
              <a:gd name="connsiteX73" fmla="*/ 4905829 w 5878286"/>
              <a:gd name="connsiteY73" fmla="*/ 261257 h 2220685"/>
              <a:gd name="connsiteX0" fmla="*/ 4945113 w 5878286"/>
              <a:gd name="connsiteY0" fmla="*/ 303348 h 2220685"/>
              <a:gd name="connsiteX1" fmla="*/ 4669341 w 5878286"/>
              <a:gd name="connsiteY1" fmla="*/ 207191 h 2220685"/>
              <a:gd name="connsiteX2" fmla="*/ 4491817 w 5878286"/>
              <a:gd name="connsiteY2" fmla="*/ 216988 h 2220685"/>
              <a:gd name="connsiteX3" fmla="*/ 4267200 w 5878286"/>
              <a:gd name="connsiteY3" fmla="*/ 188685 h 2220685"/>
              <a:gd name="connsiteX4" fmla="*/ 4194629 w 5878286"/>
              <a:gd name="connsiteY4" fmla="*/ 174171 h 2220685"/>
              <a:gd name="connsiteX5" fmla="*/ 3860800 w 5878286"/>
              <a:gd name="connsiteY5" fmla="*/ 130628 h 2220685"/>
              <a:gd name="connsiteX6" fmla="*/ 3628572 w 5878286"/>
              <a:gd name="connsiteY6" fmla="*/ 101600 h 2220685"/>
              <a:gd name="connsiteX7" fmla="*/ 3309258 w 5878286"/>
              <a:gd name="connsiteY7" fmla="*/ 58057 h 2220685"/>
              <a:gd name="connsiteX8" fmla="*/ 3120572 w 5878286"/>
              <a:gd name="connsiteY8" fmla="*/ 14514 h 2220685"/>
              <a:gd name="connsiteX9" fmla="*/ 2946400 w 5878286"/>
              <a:gd name="connsiteY9" fmla="*/ 0 h 2220685"/>
              <a:gd name="connsiteX10" fmla="*/ 2061029 w 5878286"/>
              <a:gd name="connsiteY10" fmla="*/ 14514 h 2220685"/>
              <a:gd name="connsiteX11" fmla="*/ 1669143 w 5878286"/>
              <a:gd name="connsiteY11" fmla="*/ 72571 h 2220685"/>
              <a:gd name="connsiteX12" fmla="*/ 1553029 w 5878286"/>
              <a:gd name="connsiteY12" fmla="*/ 87085 h 2220685"/>
              <a:gd name="connsiteX13" fmla="*/ 1422400 w 5878286"/>
              <a:gd name="connsiteY13" fmla="*/ 116114 h 2220685"/>
              <a:gd name="connsiteX14" fmla="*/ 1306286 w 5878286"/>
              <a:gd name="connsiteY14" fmla="*/ 130628 h 2220685"/>
              <a:gd name="connsiteX15" fmla="*/ 1204686 w 5878286"/>
              <a:gd name="connsiteY15" fmla="*/ 145143 h 2220685"/>
              <a:gd name="connsiteX16" fmla="*/ 1161143 w 5878286"/>
              <a:gd name="connsiteY16" fmla="*/ 159657 h 2220685"/>
              <a:gd name="connsiteX17" fmla="*/ 885372 w 5878286"/>
              <a:gd name="connsiteY17" fmla="*/ 188685 h 2220685"/>
              <a:gd name="connsiteX18" fmla="*/ 783772 w 5878286"/>
              <a:gd name="connsiteY18" fmla="*/ 232228 h 2220685"/>
              <a:gd name="connsiteX19" fmla="*/ 725715 w 5878286"/>
              <a:gd name="connsiteY19" fmla="*/ 246743 h 2220685"/>
              <a:gd name="connsiteX20" fmla="*/ 609600 w 5878286"/>
              <a:gd name="connsiteY20" fmla="*/ 304800 h 2220685"/>
              <a:gd name="connsiteX21" fmla="*/ 464458 w 5878286"/>
              <a:gd name="connsiteY21" fmla="*/ 391885 h 2220685"/>
              <a:gd name="connsiteX22" fmla="*/ 420915 w 5878286"/>
              <a:gd name="connsiteY22" fmla="*/ 435428 h 2220685"/>
              <a:gd name="connsiteX23" fmla="*/ 377372 w 5878286"/>
              <a:gd name="connsiteY23" fmla="*/ 464457 h 2220685"/>
              <a:gd name="connsiteX24" fmla="*/ 232229 w 5878286"/>
              <a:gd name="connsiteY24" fmla="*/ 595085 h 2220685"/>
              <a:gd name="connsiteX25" fmla="*/ 217715 w 5878286"/>
              <a:gd name="connsiteY25" fmla="*/ 638628 h 2220685"/>
              <a:gd name="connsiteX26" fmla="*/ 145143 w 5878286"/>
              <a:gd name="connsiteY26" fmla="*/ 725714 h 2220685"/>
              <a:gd name="connsiteX27" fmla="*/ 116115 w 5878286"/>
              <a:gd name="connsiteY27" fmla="*/ 783771 h 2220685"/>
              <a:gd name="connsiteX28" fmla="*/ 101600 w 5878286"/>
              <a:gd name="connsiteY28" fmla="*/ 827314 h 2220685"/>
              <a:gd name="connsiteX29" fmla="*/ 72572 w 5878286"/>
              <a:gd name="connsiteY29" fmla="*/ 899885 h 2220685"/>
              <a:gd name="connsiteX30" fmla="*/ 29029 w 5878286"/>
              <a:gd name="connsiteY30" fmla="*/ 986971 h 2220685"/>
              <a:gd name="connsiteX31" fmla="*/ 14515 w 5878286"/>
              <a:gd name="connsiteY31" fmla="*/ 1045028 h 2220685"/>
              <a:gd name="connsiteX32" fmla="*/ 0 w 5878286"/>
              <a:gd name="connsiteY32" fmla="*/ 1161143 h 2220685"/>
              <a:gd name="connsiteX33" fmla="*/ 29029 w 5878286"/>
              <a:gd name="connsiteY33" fmla="*/ 1451428 h 2220685"/>
              <a:gd name="connsiteX34" fmla="*/ 72572 w 5878286"/>
              <a:gd name="connsiteY34" fmla="*/ 1567543 h 2220685"/>
              <a:gd name="connsiteX35" fmla="*/ 261258 w 5878286"/>
              <a:gd name="connsiteY35" fmla="*/ 1741714 h 2220685"/>
              <a:gd name="connsiteX36" fmla="*/ 595086 w 5878286"/>
              <a:gd name="connsiteY36" fmla="*/ 2017485 h 2220685"/>
              <a:gd name="connsiteX37" fmla="*/ 856343 w 5878286"/>
              <a:gd name="connsiteY37" fmla="*/ 2090057 h 2220685"/>
              <a:gd name="connsiteX38" fmla="*/ 972458 w 5878286"/>
              <a:gd name="connsiteY38" fmla="*/ 2133600 h 2220685"/>
              <a:gd name="connsiteX39" fmla="*/ 1103086 w 5878286"/>
              <a:gd name="connsiteY39" fmla="*/ 2148114 h 2220685"/>
              <a:gd name="connsiteX40" fmla="*/ 1277258 w 5878286"/>
              <a:gd name="connsiteY40" fmla="*/ 2191657 h 2220685"/>
              <a:gd name="connsiteX41" fmla="*/ 1857829 w 5878286"/>
              <a:gd name="connsiteY41" fmla="*/ 2220685 h 2220685"/>
              <a:gd name="connsiteX42" fmla="*/ 2293258 w 5878286"/>
              <a:gd name="connsiteY42" fmla="*/ 2206171 h 2220685"/>
              <a:gd name="connsiteX43" fmla="*/ 2525486 w 5878286"/>
              <a:gd name="connsiteY43" fmla="*/ 2177143 h 2220685"/>
              <a:gd name="connsiteX44" fmla="*/ 2830286 w 5878286"/>
              <a:gd name="connsiteY44" fmla="*/ 2148114 h 2220685"/>
              <a:gd name="connsiteX45" fmla="*/ 2960915 w 5878286"/>
              <a:gd name="connsiteY45" fmla="*/ 2133600 h 2220685"/>
              <a:gd name="connsiteX46" fmla="*/ 3556000 w 5878286"/>
              <a:gd name="connsiteY46" fmla="*/ 2104571 h 2220685"/>
              <a:gd name="connsiteX47" fmla="*/ 3773715 w 5878286"/>
              <a:gd name="connsiteY47" fmla="*/ 2090057 h 2220685"/>
              <a:gd name="connsiteX48" fmla="*/ 4005943 w 5878286"/>
              <a:gd name="connsiteY48" fmla="*/ 2061028 h 2220685"/>
              <a:gd name="connsiteX49" fmla="*/ 4310743 w 5878286"/>
              <a:gd name="connsiteY49" fmla="*/ 2032000 h 2220685"/>
              <a:gd name="connsiteX50" fmla="*/ 4484915 w 5878286"/>
              <a:gd name="connsiteY50" fmla="*/ 2002971 h 2220685"/>
              <a:gd name="connsiteX51" fmla="*/ 4572000 w 5878286"/>
              <a:gd name="connsiteY51" fmla="*/ 1973943 h 2220685"/>
              <a:gd name="connsiteX52" fmla="*/ 4760686 w 5878286"/>
              <a:gd name="connsiteY52" fmla="*/ 1930400 h 2220685"/>
              <a:gd name="connsiteX53" fmla="*/ 4818743 w 5878286"/>
              <a:gd name="connsiteY53" fmla="*/ 1901371 h 2220685"/>
              <a:gd name="connsiteX54" fmla="*/ 5036458 w 5878286"/>
              <a:gd name="connsiteY54" fmla="*/ 1843314 h 2220685"/>
              <a:gd name="connsiteX55" fmla="*/ 5138058 w 5878286"/>
              <a:gd name="connsiteY55" fmla="*/ 1785257 h 2220685"/>
              <a:gd name="connsiteX56" fmla="*/ 5225143 w 5878286"/>
              <a:gd name="connsiteY56" fmla="*/ 1741714 h 2220685"/>
              <a:gd name="connsiteX57" fmla="*/ 5428343 w 5878286"/>
              <a:gd name="connsiteY57" fmla="*/ 1625600 h 2220685"/>
              <a:gd name="connsiteX58" fmla="*/ 5544458 w 5878286"/>
              <a:gd name="connsiteY58" fmla="*/ 1524000 h 2220685"/>
              <a:gd name="connsiteX59" fmla="*/ 5646058 w 5878286"/>
              <a:gd name="connsiteY59" fmla="*/ 1451428 h 2220685"/>
              <a:gd name="connsiteX60" fmla="*/ 5689600 w 5878286"/>
              <a:gd name="connsiteY60" fmla="*/ 1393371 h 2220685"/>
              <a:gd name="connsiteX61" fmla="*/ 5849258 w 5878286"/>
              <a:gd name="connsiteY61" fmla="*/ 1117600 h 2220685"/>
              <a:gd name="connsiteX62" fmla="*/ 5863772 w 5878286"/>
              <a:gd name="connsiteY62" fmla="*/ 1074057 h 2220685"/>
              <a:gd name="connsiteX63" fmla="*/ 5878286 w 5878286"/>
              <a:gd name="connsiteY63" fmla="*/ 986971 h 2220685"/>
              <a:gd name="connsiteX64" fmla="*/ 5791200 w 5878286"/>
              <a:gd name="connsiteY64" fmla="*/ 754743 h 2220685"/>
              <a:gd name="connsiteX65" fmla="*/ 5631543 w 5878286"/>
              <a:gd name="connsiteY65" fmla="*/ 624114 h 2220685"/>
              <a:gd name="connsiteX66" fmla="*/ 5558972 w 5878286"/>
              <a:gd name="connsiteY66" fmla="*/ 551543 h 2220685"/>
              <a:gd name="connsiteX67" fmla="*/ 5515429 w 5878286"/>
              <a:gd name="connsiteY67" fmla="*/ 522514 h 2220685"/>
              <a:gd name="connsiteX68" fmla="*/ 5399315 w 5878286"/>
              <a:gd name="connsiteY68" fmla="*/ 435428 h 2220685"/>
              <a:gd name="connsiteX69" fmla="*/ 5268686 w 5878286"/>
              <a:gd name="connsiteY69" fmla="*/ 377371 h 2220685"/>
              <a:gd name="connsiteX70" fmla="*/ 5181600 w 5878286"/>
              <a:gd name="connsiteY70" fmla="*/ 348343 h 2220685"/>
              <a:gd name="connsiteX71" fmla="*/ 5109029 w 5878286"/>
              <a:gd name="connsiteY71" fmla="*/ 319314 h 2220685"/>
              <a:gd name="connsiteX72" fmla="*/ 4978400 w 5878286"/>
              <a:gd name="connsiteY72" fmla="*/ 290285 h 2220685"/>
              <a:gd name="connsiteX73" fmla="*/ 4905829 w 5878286"/>
              <a:gd name="connsiteY73" fmla="*/ 261257 h 2220685"/>
              <a:gd name="connsiteX0" fmla="*/ 4945113 w 5878286"/>
              <a:gd name="connsiteY0" fmla="*/ 303348 h 2220685"/>
              <a:gd name="connsiteX1" fmla="*/ 4669341 w 5878286"/>
              <a:gd name="connsiteY1" fmla="*/ 207191 h 2220685"/>
              <a:gd name="connsiteX2" fmla="*/ 4457307 w 5878286"/>
              <a:gd name="connsiteY2" fmla="*/ 178888 h 2220685"/>
              <a:gd name="connsiteX3" fmla="*/ 4267200 w 5878286"/>
              <a:gd name="connsiteY3" fmla="*/ 188685 h 2220685"/>
              <a:gd name="connsiteX4" fmla="*/ 4194629 w 5878286"/>
              <a:gd name="connsiteY4" fmla="*/ 174171 h 2220685"/>
              <a:gd name="connsiteX5" fmla="*/ 3860800 w 5878286"/>
              <a:gd name="connsiteY5" fmla="*/ 130628 h 2220685"/>
              <a:gd name="connsiteX6" fmla="*/ 3628572 w 5878286"/>
              <a:gd name="connsiteY6" fmla="*/ 101600 h 2220685"/>
              <a:gd name="connsiteX7" fmla="*/ 3309258 w 5878286"/>
              <a:gd name="connsiteY7" fmla="*/ 58057 h 2220685"/>
              <a:gd name="connsiteX8" fmla="*/ 3120572 w 5878286"/>
              <a:gd name="connsiteY8" fmla="*/ 14514 h 2220685"/>
              <a:gd name="connsiteX9" fmla="*/ 2946400 w 5878286"/>
              <a:gd name="connsiteY9" fmla="*/ 0 h 2220685"/>
              <a:gd name="connsiteX10" fmla="*/ 2061029 w 5878286"/>
              <a:gd name="connsiteY10" fmla="*/ 14514 h 2220685"/>
              <a:gd name="connsiteX11" fmla="*/ 1669143 w 5878286"/>
              <a:gd name="connsiteY11" fmla="*/ 72571 h 2220685"/>
              <a:gd name="connsiteX12" fmla="*/ 1553029 w 5878286"/>
              <a:gd name="connsiteY12" fmla="*/ 87085 h 2220685"/>
              <a:gd name="connsiteX13" fmla="*/ 1422400 w 5878286"/>
              <a:gd name="connsiteY13" fmla="*/ 116114 h 2220685"/>
              <a:gd name="connsiteX14" fmla="*/ 1306286 w 5878286"/>
              <a:gd name="connsiteY14" fmla="*/ 130628 h 2220685"/>
              <a:gd name="connsiteX15" fmla="*/ 1204686 w 5878286"/>
              <a:gd name="connsiteY15" fmla="*/ 145143 h 2220685"/>
              <a:gd name="connsiteX16" fmla="*/ 1161143 w 5878286"/>
              <a:gd name="connsiteY16" fmla="*/ 159657 h 2220685"/>
              <a:gd name="connsiteX17" fmla="*/ 885372 w 5878286"/>
              <a:gd name="connsiteY17" fmla="*/ 188685 h 2220685"/>
              <a:gd name="connsiteX18" fmla="*/ 783772 w 5878286"/>
              <a:gd name="connsiteY18" fmla="*/ 232228 h 2220685"/>
              <a:gd name="connsiteX19" fmla="*/ 725715 w 5878286"/>
              <a:gd name="connsiteY19" fmla="*/ 246743 h 2220685"/>
              <a:gd name="connsiteX20" fmla="*/ 609600 w 5878286"/>
              <a:gd name="connsiteY20" fmla="*/ 304800 h 2220685"/>
              <a:gd name="connsiteX21" fmla="*/ 464458 w 5878286"/>
              <a:gd name="connsiteY21" fmla="*/ 391885 h 2220685"/>
              <a:gd name="connsiteX22" fmla="*/ 420915 w 5878286"/>
              <a:gd name="connsiteY22" fmla="*/ 435428 h 2220685"/>
              <a:gd name="connsiteX23" fmla="*/ 377372 w 5878286"/>
              <a:gd name="connsiteY23" fmla="*/ 464457 h 2220685"/>
              <a:gd name="connsiteX24" fmla="*/ 232229 w 5878286"/>
              <a:gd name="connsiteY24" fmla="*/ 595085 h 2220685"/>
              <a:gd name="connsiteX25" fmla="*/ 217715 w 5878286"/>
              <a:gd name="connsiteY25" fmla="*/ 638628 h 2220685"/>
              <a:gd name="connsiteX26" fmla="*/ 145143 w 5878286"/>
              <a:gd name="connsiteY26" fmla="*/ 725714 h 2220685"/>
              <a:gd name="connsiteX27" fmla="*/ 116115 w 5878286"/>
              <a:gd name="connsiteY27" fmla="*/ 783771 h 2220685"/>
              <a:gd name="connsiteX28" fmla="*/ 101600 w 5878286"/>
              <a:gd name="connsiteY28" fmla="*/ 827314 h 2220685"/>
              <a:gd name="connsiteX29" fmla="*/ 72572 w 5878286"/>
              <a:gd name="connsiteY29" fmla="*/ 899885 h 2220685"/>
              <a:gd name="connsiteX30" fmla="*/ 29029 w 5878286"/>
              <a:gd name="connsiteY30" fmla="*/ 986971 h 2220685"/>
              <a:gd name="connsiteX31" fmla="*/ 14515 w 5878286"/>
              <a:gd name="connsiteY31" fmla="*/ 1045028 h 2220685"/>
              <a:gd name="connsiteX32" fmla="*/ 0 w 5878286"/>
              <a:gd name="connsiteY32" fmla="*/ 1161143 h 2220685"/>
              <a:gd name="connsiteX33" fmla="*/ 29029 w 5878286"/>
              <a:gd name="connsiteY33" fmla="*/ 1451428 h 2220685"/>
              <a:gd name="connsiteX34" fmla="*/ 72572 w 5878286"/>
              <a:gd name="connsiteY34" fmla="*/ 1567543 h 2220685"/>
              <a:gd name="connsiteX35" fmla="*/ 261258 w 5878286"/>
              <a:gd name="connsiteY35" fmla="*/ 1741714 h 2220685"/>
              <a:gd name="connsiteX36" fmla="*/ 595086 w 5878286"/>
              <a:gd name="connsiteY36" fmla="*/ 2017485 h 2220685"/>
              <a:gd name="connsiteX37" fmla="*/ 856343 w 5878286"/>
              <a:gd name="connsiteY37" fmla="*/ 2090057 h 2220685"/>
              <a:gd name="connsiteX38" fmla="*/ 972458 w 5878286"/>
              <a:gd name="connsiteY38" fmla="*/ 2133600 h 2220685"/>
              <a:gd name="connsiteX39" fmla="*/ 1103086 w 5878286"/>
              <a:gd name="connsiteY39" fmla="*/ 2148114 h 2220685"/>
              <a:gd name="connsiteX40" fmla="*/ 1277258 w 5878286"/>
              <a:gd name="connsiteY40" fmla="*/ 2191657 h 2220685"/>
              <a:gd name="connsiteX41" fmla="*/ 1857829 w 5878286"/>
              <a:gd name="connsiteY41" fmla="*/ 2220685 h 2220685"/>
              <a:gd name="connsiteX42" fmla="*/ 2293258 w 5878286"/>
              <a:gd name="connsiteY42" fmla="*/ 2206171 h 2220685"/>
              <a:gd name="connsiteX43" fmla="*/ 2525486 w 5878286"/>
              <a:gd name="connsiteY43" fmla="*/ 2177143 h 2220685"/>
              <a:gd name="connsiteX44" fmla="*/ 2830286 w 5878286"/>
              <a:gd name="connsiteY44" fmla="*/ 2148114 h 2220685"/>
              <a:gd name="connsiteX45" fmla="*/ 2960915 w 5878286"/>
              <a:gd name="connsiteY45" fmla="*/ 2133600 h 2220685"/>
              <a:gd name="connsiteX46" fmla="*/ 3556000 w 5878286"/>
              <a:gd name="connsiteY46" fmla="*/ 2104571 h 2220685"/>
              <a:gd name="connsiteX47" fmla="*/ 3773715 w 5878286"/>
              <a:gd name="connsiteY47" fmla="*/ 2090057 h 2220685"/>
              <a:gd name="connsiteX48" fmla="*/ 4005943 w 5878286"/>
              <a:gd name="connsiteY48" fmla="*/ 2061028 h 2220685"/>
              <a:gd name="connsiteX49" fmla="*/ 4310743 w 5878286"/>
              <a:gd name="connsiteY49" fmla="*/ 2032000 h 2220685"/>
              <a:gd name="connsiteX50" fmla="*/ 4484915 w 5878286"/>
              <a:gd name="connsiteY50" fmla="*/ 2002971 h 2220685"/>
              <a:gd name="connsiteX51" fmla="*/ 4572000 w 5878286"/>
              <a:gd name="connsiteY51" fmla="*/ 1973943 h 2220685"/>
              <a:gd name="connsiteX52" fmla="*/ 4760686 w 5878286"/>
              <a:gd name="connsiteY52" fmla="*/ 1930400 h 2220685"/>
              <a:gd name="connsiteX53" fmla="*/ 4818743 w 5878286"/>
              <a:gd name="connsiteY53" fmla="*/ 1901371 h 2220685"/>
              <a:gd name="connsiteX54" fmla="*/ 5036458 w 5878286"/>
              <a:gd name="connsiteY54" fmla="*/ 1843314 h 2220685"/>
              <a:gd name="connsiteX55" fmla="*/ 5138058 w 5878286"/>
              <a:gd name="connsiteY55" fmla="*/ 1785257 h 2220685"/>
              <a:gd name="connsiteX56" fmla="*/ 5225143 w 5878286"/>
              <a:gd name="connsiteY56" fmla="*/ 1741714 h 2220685"/>
              <a:gd name="connsiteX57" fmla="*/ 5428343 w 5878286"/>
              <a:gd name="connsiteY57" fmla="*/ 1625600 h 2220685"/>
              <a:gd name="connsiteX58" fmla="*/ 5544458 w 5878286"/>
              <a:gd name="connsiteY58" fmla="*/ 1524000 h 2220685"/>
              <a:gd name="connsiteX59" fmla="*/ 5646058 w 5878286"/>
              <a:gd name="connsiteY59" fmla="*/ 1451428 h 2220685"/>
              <a:gd name="connsiteX60" fmla="*/ 5689600 w 5878286"/>
              <a:gd name="connsiteY60" fmla="*/ 1393371 h 2220685"/>
              <a:gd name="connsiteX61" fmla="*/ 5849258 w 5878286"/>
              <a:gd name="connsiteY61" fmla="*/ 1117600 h 2220685"/>
              <a:gd name="connsiteX62" fmla="*/ 5863772 w 5878286"/>
              <a:gd name="connsiteY62" fmla="*/ 1074057 h 2220685"/>
              <a:gd name="connsiteX63" fmla="*/ 5878286 w 5878286"/>
              <a:gd name="connsiteY63" fmla="*/ 986971 h 2220685"/>
              <a:gd name="connsiteX64" fmla="*/ 5791200 w 5878286"/>
              <a:gd name="connsiteY64" fmla="*/ 754743 h 2220685"/>
              <a:gd name="connsiteX65" fmla="*/ 5631543 w 5878286"/>
              <a:gd name="connsiteY65" fmla="*/ 624114 h 2220685"/>
              <a:gd name="connsiteX66" fmla="*/ 5558972 w 5878286"/>
              <a:gd name="connsiteY66" fmla="*/ 551543 h 2220685"/>
              <a:gd name="connsiteX67" fmla="*/ 5515429 w 5878286"/>
              <a:gd name="connsiteY67" fmla="*/ 522514 h 2220685"/>
              <a:gd name="connsiteX68" fmla="*/ 5399315 w 5878286"/>
              <a:gd name="connsiteY68" fmla="*/ 435428 h 2220685"/>
              <a:gd name="connsiteX69" fmla="*/ 5268686 w 5878286"/>
              <a:gd name="connsiteY69" fmla="*/ 377371 h 2220685"/>
              <a:gd name="connsiteX70" fmla="*/ 5181600 w 5878286"/>
              <a:gd name="connsiteY70" fmla="*/ 348343 h 2220685"/>
              <a:gd name="connsiteX71" fmla="*/ 5109029 w 5878286"/>
              <a:gd name="connsiteY71" fmla="*/ 319314 h 2220685"/>
              <a:gd name="connsiteX72" fmla="*/ 4978400 w 5878286"/>
              <a:gd name="connsiteY72" fmla="*/ 290285 h 2220685"/>
              <a:gd name="connsiteX73" fmla="*/ 4905829 w 5878286"/>
              <a:gd name="connsiteY73" fmla="*/ 261257 h 2220685"/>
              <a:gd name="connsiteX0" fmla="*/ 4945113 w 5878286"/>
              <a:gd name="connsiteY0" fmla="*/ 303348 h 2220685"/>
              <a:gd name="connsiteX1" fmla="*/ 4669341 w 5878286"/>
              <a:gd name="connsiteY1" fmla="*/ 207191 h 2220685"/>
              <a:gd name="connsiteX2" fmla="*/ 4457307 w 5878286"/>
              <a:gd name="connsiteY2" fmla="*/ 178888 h 2220685"/>
              <a:gd name="connsiteX3" fmla="*/ 4205081 w 5878286"/>
              <a:gd name="connsiteY3" fmla="*/ 135345 h 2220685"/>
              <a:gd name="connsiteX4" fmla="*/ 4194629 w 5878286"/>
              <a:gd name="connsiteY4" fmla="*/ 174171 h 2220685"/>
              <a:gd name="connsiteX5" fmla="*/ 3860800 w 5878286"/>
              <a:gd name="connsiteY5" fmla="*/ 130628 h 2220685"/>
              <a:gd name="connsiteX6" fmla="*/ 3628572 w 5878286"/>
              <a:gd name="connsiteY6" fmla="*/ 101600 h 2220685"/>
              <a:gd name="connsiteX7" fmla="*/ 3309258 w 5878286"/>
              <a:gd name="connsiteY7" fmla="*/ 58057 h 2220685"/>
              <a:gd name="connsiteX8" fmla="*/ 3120572 w 5878286"/>
              <a:gd name="connsiteY8" fmla="*/ 14514 h 2220685"/>
              <a:gd name="connsiteX9" fmla="*/ 2946400 w 5878286"/>
              <a:gd name="connsiteY9" fmla="*/ 0 h 2220685"/>
              <a:gd name="connsiteX10" fmla="*/ 2061029 w 5878286"/>
              <a:gd name="connsiteY10" fmla="*/ 14514 h 2220685"/>
              <a:gd name="connsiteX11" fmla="*/ 1669143 w 5878286"/>
              <a:gd name="connsiteY11" fmla="*/ 72571 h 2220685"/>
              <a:gd name="connsiteX12" fmla="*/ 1553029 w 5878286"/>
              <a:gd name="connsiteY12" fmla="*/ 87085 h 2220685"/>
              <a:gd name="connsiteX13" fmla="*/ 1422400 w 5878286"/>
              <a:gd name="connsiteY13" fmla="*/ 116114 h 2220685"/>
              <a:gd name="connsiteX14" fmla="*/ 1306286 w 5878286"/>
              <a:gd name="connsiteY14" fmla="*/ 130628 h 2220685"/>
              <a:gd name="connsiteX15" fmla="*/ 1204686 w 5878286"/>
              <a:gd name="connsiteY15" fmla="*/ 145143 h 2220685"/>
              <a:gd name="connsiteX16" fmla="*/ 1161143 w 5878286"/>
              <a:gd name="connsiteY16" fmla="*/ 159657 h 2220685"/>
              <a:gd name="connsiteX17" fmla="*/ 885372 w 5878286"/>
              <a:gd name="connsiteY17" fmla="*/ 188685 h 2220685"/>
              <a:gd name="connsiteX18" fmla="*/ 783772 w 5878286"/>
              <a:gd name="connsiteY18" fmla="*/ 232228 h 2220685"/>
              <a:gd name="connsiteX19" fmla="*/ 725715 w 5878286"/>
              <a:gd name="connsiteY19" fmla="*/ 246743 h 2220685"/>
              <a:gd name="connsiteX20" fmla="*/ 609600 w 5878286"/>
              <a:gd name="connsiteY20" fmla="*/ 304800 h 2220685"/>
              <a:gd name="connsiteX21" fmla="*/ 464458 w 5878286"/>
              <a:gd name="connsiteY21" fmla="*/ 391885 h 2220685"/>
              <a:gd name="connsiteX22" fmla="*/ 420915 w 5878286"/>
              <a:gd name="connsiteY22" fmla="*/ 435428 h 2220685"/>
              <a:gd name="connsiteX23" fmla="*/ 377372 w 5878286"/>
              <a:gd name="connsiteY23" fmla="*/ 464457 h 2220685"/>
              <a:gd name="connsiteX24" fmla="*/ 232229 w 5878286"/>
              <a:gd name="connsiteY24" fmla="*/ 595085 h 2220685"/>
              <a:gd name="connsiteX25" fmla="*/ 217715 w 5878286"/>
              <a:gd name="connsiteY25" fmla="*/ 638628 h 2220685"/>
              <a:gd name="connsiteX26" fmla="*/ 145143 w 5878286"/>
              <a:gd name="connsiteY26" fmla="*/ 725714 h 2220685"/>
              <a:gd name="connsiteX27" fmla="*/ 116115 w 5878286"/>
              <a:gd name="connsiteY27" fmla="*/ 783771 h 2220685"/>
              <a:gd name="connsiteX28" fmla="*/ 101600 w 5878286"/>
              <a:gd name="connsiteY28" fmla="*/ 827314 h 2220685"/>
              <a:gd name="connsiteX29" fmla="*/ 72572 w 5878286"/>
              <a:gd name="connsiteY29" fmla="*/ 899885 h 2220685"/>
              <a:gd name="connsiteX30" fmla="*/ 29029 w 5878286"/>
              <a:gd name="connsiteY30" fmla="*/ 986971 h 2220685"/>
              <a:gd name="connsiteX31" fmla="*/ 14515 w 5878286"/>
              <a:gd name="connsiteY31" fmla="*/ 1045028 h 2220685"/>
              <a:gd name="connsiteX32" fmla="*/ 0 w 5878286"/>
              <a:gd name="connsiteY32" fmla="*/ 1161143 h 2220685"/>
              <a:gd name="connsiteX33" fmla="*/ 29029 w 5878286"/>
              <a:gd name="connsiteY33" fmla="*/ 1451428 h 2220685"/>
              <a:gd name="connsiteX34" fmla="*/ 72572 w 5878286"/>
              <a:gd name="connsiteY34" fmla="*/ 1567543 h 2220685"/>
              <a:gd name="connsiteX35" fmla="*/ 261258 w 5878286"/>
              <a:gd name="connsiteY35" fmla="*/ 1741714 h 2220685"/>
              <a:gd name="connsiteX36" fmla="*/ 595086 w 5878286"/>
              <a:gd name="connsiteY36" fmla="*/ 2017485 h 2220685"/>
              <a:gd name="connsiteX37" fmla="*/ 856343 w 5878286"/>
              <a:gd name="connsiteY37" fmla="*/ 2090057 h 2220685"/>
              <a:gd name="connsiteX38" fmla="*/ 972458 w 5878286"/>
              <a:gd name="connsiteY38" fmla="*/ 2133600 h 2220685"/>
              <a:gd name="connsiteX39" fmla="*/ 1103086 w 5878286"/>
              <a:gd name="connsiteY39" fmla="*/ 2148114 h 2220685"/>
              <a:gd name="connsiteX40" fmla="*/ 1277258 w 5878286"/>
              <a:gd name="connsiteY40" fmla="*/ 2191657 h 2220685"/>
              <a:gd name="connsiteX41" fmla="*/ 1857829 w 5878286"/>
              <a:gd name="connsiteY41" fmla="*/ 2220685 h 2220685"/>
              <a:gd name="connsiteX42" fmla="*/ 2293258 w 5878286"/>
              <a:gd name="connsiteY42" fmla="*/ 2206171 h 2220685"/>
              <a:gd name="connsiteX43" fmla="*/ 2525486 w 5878286"/>
              <a:gd name="connsiteY43" fmla="*/ 2177143 h 2220685"/>
              <a:gd name="connsiteX44" fmla="*/ 2830286 w 5878286"/>
              <a:gd name="connsiteY44" fmla="*/ 2148114 h 2220685"/>
              <a:gd name="connsiteX45" fmla="*/ 2960915 w 5878286"/>
              <a:gd name="connsiteY45" fmla="*/ 2133600 h 2220685"/>
              <a:gd name="connsiteX46" fmla="*/ 3556000 w 5878286"/>
              <a:gd name="connsiteY46" fmla="*/ 2104571 h 2220685"/>
              <a:gd name="connsiteX47" fmla="*/ 3773715 w 5878286"/>
              <a:gd name="connsiteY47" fmla="*/ 2090057 h 2220685"/>
              <a:gd name="connsiteX48" fmla="*/ 4005943 w 5878286"/>
              <a:gd name="connsiteY48" fmla="*/ 2061028 h 2220685"/>
              <a:gd name="connsiteX49" fmla="*/ 4310743 w 5878286"/>
              <a:gd name="connsiteY49" fmla="*/ 2032000 h 2220685"/>
              <a:gd name="connsiteX50" fmla="*/ 4484915 w 5878286"/>
              <a:gd name="connsiteY50" fmla="*/ 2002971 h 2220685"/>
              <a:gd name="connsiteX51" fmla="*/ 4572000 w 5878286"/>
              <a:gd name="connsiteY51" fmla="*/ 1973943 h 2220685"/>
              <a:gd name="connsiteX52" fmla="*/ 4760686 w 5878286"/>
              <a:gd name="connsiteY52" fmla="*/ 1930400 h 2220685"/>
              <a:gd name="connsiteX53" fmla="*/ 4818743 w 5878286"/>
              <a:gd name="connsiteY53" fmla="*/ 1901371 h 2220685"/>
              <a:gd name="connsiteX54" fmla="*/ 5036458 w 5878286"/>
              <a:gd name="connsiteY54" fmla="*/ 1843314 h 2220685"/>
              <a:gd name="connsiteX55" fmla="*/ 5138058 w 5878286"/>
              <a:gd name="connsiteY55" fmla="*/ 1785257 h 2220685"/>
              <a:gd name="connsiteX56" fmla="*/ 5225143 w 5878286"/>
              <a:gd name="connsiteY56" fmla="*/ 1741714 h 2220685"/>
              <a:gd name="connsiteX57" fmla="*/ 5428343 w 5878286"/>
              <a:gd name="connsiteY57" fmla="*/ 1625600 h 2220685"/>
              <a:gd name="connsiteX58" fmla="*/ 5544458 w 5878286"/>
              <a:gd name="connsiteY58" fmla="*/ 1524000 h 2220685"/>
              <a:gd name="connsiteX59" fmla="*/ 5646058 w 5878286"/>
              <a:gd name="connsiteY59" fmla="*/ 1451428 h 2220685"/>
              <a:gd name="connsiteX60" fmla="*/ 5689600 w 5878286"/>
              <a:gd name="connsiteY60" fmla="*/ 1393371 h 2220685"/>
              <a:gd name="connsiteX61" fmla="*/ 5849258 w 5878286"/>
              <a:gd name="connsiteY61" fmla="*/ 1117600 h 2220685"/>
              <a:gd name="connsiteX62" fmla="*/ 5863772 w 5878286"/>
              <a:gd name="connsiteY62" fmla="*/ 1074057 h 2220685"/>
              <a:gd name="connsiteX63" fmla="*/ 5878286 w 5878286"/>
              <a:gd name="connsiteY63" fmla="*/ 986971 h 2220685"/>
              <a:gd name="connsiteX64" fmla="*/ 5791200 w 5878286"/>
              <a:gd name="connsiteY64" fmla="*/ 754743 h 2220685"/>
              <a:gd name="connsiteX65" fmla="*/ 5631543 w 5878286"/>
              <a:gd name="connsiteY65" fmla="*/ 624114 h 2220685"/>
              <a:gd name="connsiteX66" fmla="*/ 5558972 w 5878286"/>
              <a:gd name="connsiteY66" fmla="*/ 551543 h 2220685"/>
              <a:gd name="connsiteX67" fmla="*/ 5515429 w 5878286"/>
              <a:gd name="connsiteY67" fmla="*/ 522514 h 2220685"/>
              <a:gd name="connsiteX68" fmla="*/ 5399315 w 5878286"/>
              <a:gd name="connsiteY68" fmla="*/ 435428 h 2220685"/>
              <a:gd name="connsiteX69" fmla="*/ 5268686 w 5878286"/>
              <a:gd name="connsiteY69" fmla="*/ 377371 h 2220685"/>
              <a:gd name="connsiteX70" fmla="*/ 5181600 w 5878286"/>
              <a:gd name="connsiteY70" fmla="*/ 348343 h 2220685"/>
              <a:gd name="connsiteX71" fmla="*/ 5109029 w 5878286"/>
              <a:gd name="connsiteY71" fmla="*/ 319314 h 2220685"/>
              <a:gd name="connsiteX72" fmla="*/ 4978400 w 5878286"/>
              <a:gd name="connsiteY72" fmla="*/ 290285 h 2220685"/>
              <a:gd name="connsiteX73" fmla="*/ 4905829 w 5878286"/>
              <a:gd name="connsiteY73" fmla="*/ 261257 h 2220685"/>
              <a:gd name="connsiteX0" fmla="*/ 4945113 w 5878286"/>
              <a:gd name="connsiteY0" fmla="*/ 303348 h 2220685"/>
              <a:gd name="connsiteX1" fmla="*/ 4669341 w 5878286"/>
              <a:gd name="connsiteY1" fmla="*/ 207191 h 2220685"/>
              <a:gd name="connsiteX2" fmla="*/ 4457307 w 5878286"/>
              <a:gd name="connsiteY2" fmla="*/ 178888 h 2220685"/>
              <a:gd name="connsiteX3" fmla="*/ 4205081 w 5878286"/>
              <a:gd name="connsiteY3" fmla="*/ 135345 h 2220685"/>
              <a:gd name="connsiteX4" fmla="*/ 4077293 w 5878286"/>
              <a:gd name="connsiteY4" fmla="*/ 128451 h 2220685"/>
              <a:gd name="connsiteX5" fmla="*/ 3860800 w 5878286"/>
              <a:gd name="connsiteY5" fmla="*/ 130628 h 2220685"/>
              <a:gd name="connsiteX6" fmla="*/ 3628572 w 5878286"/>
              <a:gd name="connsiteY6" fmla="*/ 101600 h 2220685"/>
              <a:gd name="connsiteX7" fmla="*/ 3309258 w 5878286"/>
              <a:gd name="connsiteY7" fmla="*/ 58057 h 2220685"/>
              <a:gd name="connsiteX8" fmla="*/ 3120572 w 5878286"/>
              <a:gd name="connsiteY8" fmla="*/ 14514 h 2220685"/>
              <a:gd name="connsiteX9" fmla="*/ 2946400 w 5878286"/>
              <a:gd name="connsiteY9" fmla="*/ 0 h 2220685"/>
              <a:gd name="connsiteX10" fmla="*/ 2061029 w 5878286"/>
              <a:gd name="connsiteY10" fmla="*/ 14514 h 2220685"/>
              <a:gd name="connsiteX11" fmla="*/ 1669143 w 5878286"/>
              <a:gd name="connsiteY11" fmla="*/ 72571 h 2220685"/>
              <a:gd name="connsiteX12" fmla="*/ 1553029 w 5878286"/>
              <a:gd name="connsiteY12" fmla="*/ 87085 h 2220685"/>
              <a:gd name="connsiteX13" fmla="*/ 1422400 w 5878286"/>
              <a:gd name="connsiteY13" fmla="*/ 116114 h 2220685"/>
              <a:gd name="connsiteX14" fmla="*/ 1306286 w 5878286"/>
              <a:gd name="connsiteY14" fmla="*/ 130628 h 2220685"/>
              <a:gd name="connsiteX15" fmla="*/ 1204686 w 5878286"/>
              <a:gd name="connsiteY15" fmla="*/ 145143 h 2220685"/>
              <a:gd name="connsiteX16" fmla="*/ 1161143 w 5878286"/>
              <a:gd name="connsiteY16" fmla="*/ 159657 h 2220685"/>
              <a:gd name="connsiteX17" fmla="*/ 885372 w 5878286"/>
              <a:gd name="connsiteY17" fmla="*/ 188685 h 2220685"/>
              <a:gd name="connsiteX18" fmla="*/ 783772 w 5878286"/>
              <a:gd name="connsiteY18" fmla="*/ 232228 h 2220685"/>
              <a:gd name="connsiteX19" fmla="*/ 725715 w 5878286"/>
              <a:gd name="connsiteY19" fmla="*/ 246743 h 2220685"/>
              <a:gd name="connsiteX20" fmla="*/ 609600 w 5878286"/>
              <a:gd name="connsiteY20" fmla="*/ 304800 h 2220685"/>
              <a:gd name="connsiteX21" fmla="*/ 464458 w 5878286"/>
              <a:gd name="connsiteY21" fmla="*/ 391885 h 2220685"/>
              <a:gd name="connsiteX22" fmla="*/ 420915 w 5878286"/>
              <a:gd name="connsiteY22" fmla="*/ 435428 h 2220685"/>
              <a:gd name="connsiteX23" fmla="*/ 377372 w 5878286"/>
              <a:gd name="connsiteY23" fmla="*/ 464457 h 2220685"/>
              <a:gd name="connsiteX24" fmla="*/ 232229 w 5878286"/>
              <a:gd name="connsiteY24" fmla="*/ 595085 h 2220685"/>
              <a:gd name="connsiteX25" fmla="*/ 217715 w 5878286"/>
              <a:gd name="connsiteY25" fmla="*/ 638628 h 2220685"/>
              <a:gd name="connsiteX26" fmla="*/ 145143 w 5878286"/>
              <a:gd name="connsiteY26" fmla="*/ 725714 h 2220685"/>
              <a:gd name="connsiteX27" fmla="*/ 116115 w 5878286"/>
              <a:gd name="connsiteY27" fmla="*/ 783771 h 2220685"/>
              <a:gd name="connsiteX28" fmla="*/ 101600 w 5878286"/>
              <a:gd name="connsiteY28" fmla="*/ 827314 h 2220685"/>
              <a:gd name="connsiteX29" fmla="*/ 72572 w 5878286"/>
              <a:gd name="connsiteY29" fmla="*/ 899885 h 2220685"/>
              <a:gd name="connsiteX30" fmla="*/ 29029 w 5878286"/>
              <a:gd name="connsiteY30" fmla="*/ 986971 h 2220685"/>
              <a:gd name="connsiteX31" fmla="*/ 14515 w 5878286"/>
              <a:gd name="connsiteY31" fmla="*/ 1045028 h 2220685"/>
              <a:gd name="connsiteX32" fmla="*/ 0 w 5878286"/>
              <a:gd name="connsiteY32" fmla="*/ 1161143 h 2220685"/>
              <a:gd name="connsiteX33" fmla="*/ 29029 w 5878286"/>
              <a:gd name="connsiteY33" fmla="*/ 1451428 h 2220685"/>
              <a:gd name="connsiteX34" fmla="*/ 72572 w 5878286"/>
              <a:gd name="connsiteY34" fmla="*/ 1567543 h 2220685"/>
              <a:gd name="connsiteX35" fmla="*/ 261258 w 5878286"/>
              <a:gd name="connsiteY35" fmla="*/ 1741714 h 2220685"/>
              <a:gd name="connsiteX36" fmla="*/ 595086 w 5878286"/>
              <a:gd name="connsiteY36" fmla="*/ 2017485 h 2220685"/>
              <a:gd name="connsiteX37" fmla="*/ 856343 w 5878286"/>
              <a:gd name="connsiteY37" fmla="*/ 2090057 h 2220685"/>
              <a:gd name="connsiteX38" fmla="*/ 972458 w 5878286"/>
              <a:gd name="connsiteY38" fmla="*/ 2133600 h 2220685"/>
              <a:gd name="connsiteX39" fmla="*/ 1103086 w 5878286"/>
              <a:gd name="connsiteY39" fmla="*/ 2148114 h 2220685"/>
              <a:gd name="connsiteX40" fmla="*/ 1277258 w 5878286"/>
              <a:gd name="connsiteY40" fmla="*/ 2191657 h 2220685"/>
              <a:gd name="connsiteX41" fmla="*/ 1857829 w 5878286"/>
              <a:gd name="connsiteY41" fmla="*/ 2220685 h 2220685"/>
              <a:gd name="connsiteX42" fmla="*/ 2293258 w 5878286"/>
              <a:gd name="connsiteY42" fmla="*/ 2206171 h 2220685"/>
              <a:gd name="connsiteX43" fmla="*/ 2525486 w 5878286"/>
              <a:gd name="connsiteY43" fmla="*/ 2177143 h 2220685"/>
              <a:gd name="connsiteX44" fmla="*/ 2830286 w 5878286"/>
              <a:gd name="connsiteY44" fmla="*/ 2148114 h 2220685"/>
              <a:gd name="connsiteX45" fmla="*/ 2960915 w 5878286"/>
              <a:gd name="connsiteY45" fmla="*/ 2133600 h 2220685"/>
              <a:gd name="connsiteX46" fmla="*/ 3556000 w 5878286"/>
              <a:gd name="connsiteY46" fmla="*/ 2104571 h 2220685"/>
              <a:gd name="connsiteX47" fmla="*/ 3773715 w 5878286"/>
              <a:gd name="connsiteY47" fmla="*/ 2090057 h 2220685"/>
              <a:gd name="connsiteX48" fmla="*/ 4005943 w 5878286"/>
              <a:gd name="connsiteY48" fmla="*/ 2061028 h 2220685"/>
              <a:gd name="connsiteX49" fmla="*/ 4310743 w 5878286"/>
              <a:gd name="connsiteY49" fmla="*/ 2032000 h 2220685"/>
              <a:gd name="connsiteX50" fmla="*/ 4484915 w 5878286"/>
              <a:gd name="connsiteY50" fmla="*/ 2002971 h 2220685"/>
              <a:gd name="connsiteX51" fmla="*/ 4572000 w 5878286"/>
              <a:gd name="connsiteY51" fmla="*/ 1973943 h 2220685"/>
              <a:gd name="connsiteX52" fmla="*/ 4760686 w 5878286"/>
              <a:gd name="connsiteY52" fmla="*/ 1930400 h 2220685"/>
              <a:gd name="connsiteX53" fmla="*/ 4818743 w 5878286"/>
              <a:gd name="connsiteY53" fmla="*/ 1901371 h 2220685"/>
              <a:gd name="connsiteX54" fmla="*/ 5036458 w 5878286"/>
              <a:gd name="connsiteY54" fmla="*/ 1843314 h 2220685"/>
              <a:gd name="connsiteX55" fmla="*/ 5138058 w 5878286"/>
              <a:gd name="connsiteY55" fmla="*/ 1785257 h 2220685"/>
              <a:gd name="connsiteX56" fmla="*/ 5225143 w 5878286"/>
              <a:gd name="connsiteY56" fmla="*/ 1741714 h 2220685"/>
              <a:gd name="connsiteX57" fmla="*/ 5428343 w 5878286"/>
              <a:gd name="connsiteY57" fmla="*/ 1625600 h 2220685"/>
              <a:gd name="connsiteX58" fmla="*/ 5544458 w 5878286"/>
              <a:gd name="connsiteY58" fmla="*/ 1524000 h 2220685"/>
              <a:gd name="connsiteX59" fmla="*/ 5646058 w 5878286"/>
              <a:gd name="connsiteY59" fmla="*/ 1451428 h 2220685"/>
              <a:gd name="connsiteX60" fmla="*/ 5689600 w 5878286"/>
              <a:gd name="connsiteY60" fmla="*/ 1393371 h 2220685"/>
              <a:gd name="connsiteX61" fmla="*/ 5849258 w 5878286"/>
              <a:gd name="connsiteY61" fmla="*/ 1117600 h 2220685"/>
              <a:gd name="connsiteX62" fmla="*/ 5863772 w 5878286"/>
              <a:gd name="connsiteY62" fmla="*/ 1074057 h 2220685"/>
              <a:gd name="connsiteX63" fmla="*/ 5878286 w 5878286"/>
              <a:gd name="connsiteY63" fmla="*/ 986971 h 2220685"/>
              <a:gd name="connsiteX64" fmla="*/ 5791200 w 5878286"/>
              <a:gd name="connsiteY64" fmla="*/ 754743 h 2220685"/>
              <a:gd name="connsiteX65" fmla="*/ 5631543 w 5878286"/>
              <a:gd name="connsiteY65" fmla="*/ 624114 h 2220685"/>
              <a:gd name="connsiteX66" fmla="*/ 5558972 w 5878286"/>
              <a:gd name="connsiteY66" fmla="*/ 551543 h 2220685"/>
              <a:gd name="connsiteX67" fmla="*/ 5515429 w 5878286"/>
              <a:gd name="connsiteY67" fmla="*/ 522514 h 2220685"/>
              <a:gd name="connsiteX68" fmla="*/ 5399315 w 5878286"/>
              <a:gd name="connsiteY68" fmla="*/ 435428 h 2220685"/>
              <a:gd name="connsiteX69" fmla="*/ 5268686 w 5878286"/>
              <a:gd name="connsiteY69" fmla="*/ 377371 h 2220685"/>
              <a:gd name="connsiteX70" fmla="*/ 5181600 w 5878286"/>
              <a:gd name="connsiteY70" fmla="*/ 348343 h 2220685"/>
              <a:gd name="connsiteX71" fmla="*/ 5109029 w 5878286"/>
              <a:gd name="connsiteY71" fmla="*/ 319314 h 2220685"/>
              <a:gd name="connsiteX72" fmla="*/ 4978400 w 5878286"/>
              <a:gd name="connsiteY72" fmla="*/ 290285 h 2220685"/>
              <a:gd name="connsiteX73" fmla="*/ 4905829 w 5878286"/>
              <a:gd name="connsiteY73" fmla="*/ 261257 h 2220685"/>
              <a:gd name="connsiteX0" fmla="*/ 4945113 w 5878286"/>
              <a:gd name="connsiteY0" fmla="*/ 303348 h 2220685"/>
              <a:gd name="connsiteX1" fmla="*/ 4669341 w 5878286"/>
              <a:gd name="connsiteY1" fmla="*/ 207191 h 2220685"/>
              <a:gd name="connsiteX2" fmla="*/ 4457307 w 5878286"/>
              <a:gd name="connsiteY2" fmla="*/ 178888 h 2220685"/>
              <a:gd name="connsiteX3" fmla="*/ 4205081 w 5878286"/>
              <a:gd name="connsiteY3" fmla="*/ 135345 h 2220685"/>
              <a:gd name="connsiteX4" fmla="*/ 4077293 w 5878286"/>
              <a:gd name="connsiteY4" fmla="*/ 128451 h 2220685"/>
              <a:gd name="connsiteX5" fmla="*/ 3860800 w 5878286"/>
              <a:gd name="connsiteY5" fmla="*/ 130628 h 2220685"/>
              <a:gd name="connsiteX6" fmla="*/ 3628572 w 5878286"/>
              <a:gd name="connsiteY6" fmla="*/ 101600 h 2220685"/>
              <a:gd name="connsiteX7" fmla="*/ 3309258 w 5878286"/>
              <a:gd name="connsiteY7" fmla="*/ 58057 h 2220685"/>
              <a:gd name="connsiteX8" fmla="*/ 3120572 w 5878286"/>
              <a:gd name="connsiteY8" fmla="*/ 14514 h 2220685"/>
              <a:gd name="connsiteX9" fmla="*/ 2946400 w 5878286"/>
              <a:gd name="connsiteY9" fmla="*/ 0 h 2220685"/>
              <a:gd name="connsiteX10" fmla="*/ 2061029 w 5878286"/>
              <a:gd name="connsiteY10" fmla="*/ 14514 h 2220685"/>
              <a:gd name="connsiteX11" fmla="*/ 1669143 w 5878286"/>
              <a:gd name="connsiteY11" fmla="*/ 43996 h 2220685"/>
              <a:gd name="connsiteX12" fmla="*/ 1553029 w 5878286"/>
              <a:gd name="connsiteY12" fmla="*/ 87085 h 2220685"/>
              <a:gd name="connsiteX13" fmla="*/ 1422400 w 5878286"/>
              <a:gd name="connsiteY13" fmla="*/ 116114 h 2220685"/>
              <a:gd name="connsiteX14" fmla="*/ 1306286 w 5878286"/>
              <a:gd name="connsiteY14" fmla="*/ 130628 h 2220685"/>
              <a:gd name="connsiteX15" fmla="*/ 1204686 w 5878286"/>
              <a:gd name="connsiteY15" fmla="*/ 145143 h 2220685"/>
              <a:gd name="connsiteX16" fmla="*/ 1161143 w 5878286"/>
              <a:gd name="connsiteY16" fmla="*/ 159657 h 2220685"/>
              <a:gd name="connsiteX17" fmla="*/ 885372 w 5878286"/>
              <a:gd name="connsiteY17" fmla="*/ 188685 h 2220685"/>
              <a:gd name="connsiteX18" fmla="*/ 783772 w 5878286"/>
              <a:gd name="connsiteY18" fmla="*/ 232228 h 2220685"/>
              <a:gd name="connsiteX19" fmla="*/ 725715 w 5878286"/>
              <a:gd name="connsiteY19" fmla="*/ 246743 h 2220685"/>
              <a:gd name="connsiteX20" fmla="*/ 609600 w 5878286"/>
              <a:gd name="connsiteY20" fmla="*/ 304800 h 2220685"/>
              <a:gd name="connsiteX21" fmla="*/ 464458 w 5878286"/>
              <a:gd name="connsiteY21" fmla="*/ 391885 h 2220685"/>
              <a:gd name="connsiteX22" fmla="*/ 420915 w 5878286"/>
              <a:gd name="connsiteY22" fmla="*/ 435428 h 2220685"/>
              <a:gd name="connsiteX23" fmla="*/ 377372 w 5878286"/>
              <a:gd name="connsiteY23" fmla="*/ 464457 h 2220685"/>
              <a:gd name="connsiteX24" fmla="*/ 232229 w 5878286"/>
              <a:gd name="connsiteY24" fmla="*/ 595085 h 2220685"/>
              <a:gd name="connsiteX25" fmla="*/ 217715 w 5878286"/>
              <a:gd name="connsiteY25" fmla="*/ 638628 h 2220685"/>
              <a:gd name="connsiteX26" fmla="*/ 145143 w 5878286"/>
              <a:gd name="connsiteY26" fmla="*/ 725714 h 2220685"/>
              <a:gd name="connsiteX27" fmla="*/ 116115 w 5878286"/>
              <a:gd name="connsiteY27" fmla="*/ 783771 h 2220685"/>
              <a:gd name="connsiteX28" fmla="*/ 101600 w 5878286"/>
              <a:gd name="connsiteY28" fmla="*/ 827314 h 2220685"/>
              <a:gd name="connsiteX29" fmla="*/ 72572 w 5878286"/>
              <a:gd name="connsiteY29" fmla="*/ 899885 h 2220685"/>
              <a:gd name="connsiteX30" fmla="*/ 29029 w 5878286"/>
              <a:gd name="connsiteY30" fmla="*/ 986971 h 2220685"/>
              <a:gd name="connsiteX31" fmla="*/ 14515 w 5878286"/>
              <a:gd name="connsiteY31" fmla="*/ 1045028 h 2220685"/>
              <a:gd name="connsiteX32" fmla="*/ 0 w 5878286"/>
              <a:gd name="connsiteY32" fmla="*/ 1161143 h 2220685"/>
              <a:gd name="connsiteX33" fmla="*/ 29029 w 5878286"/>
              <a:gd name="connsiteY33" fmla="*/ 1451428 h 2220685"/>
              <a:gd name="connsiteX34" fmla="*/ 72572 w 5878286"/>
              <a:gd name="connsiteY34" fmla="*/ 1567543 h 2220685"/>
              <a:gd name="connsiteX35" fmla="*/ 261258 w 5878286"/>
              <a:gd name="connsiteY35" fmla="*/ 1741714 h 2220685"/>
              <a:gd name="connsiteX36" fmla="*/ 595086 w 5878286"/>
              <a:gd name="connsiteY36" fmla="*/ 2017485 h 2220685"/>
              <a:gd name="connsiteX37" fmla="*/ 856343 w 5878286"/>
              <a:gd name="connsiteY37" fmla="*/ 2090057 h 2220685"/>
              <a:gd name="connsiteX38" fmla="*/ 972458 w 5878286"/>
              <a:gd name="connsiteY38" fmla="*/ 2133600 h 2220685"/>
              <a:gd name="connsiteX39" fmla="*/ 1103086 w 5878286"/>
              <a:gd name="connsiteY39" fmla="*/ 2148114 h 2220685"/>
              <a:gd name="connsiteX40" fmla="*/ 1277258 w 5878286"/>
              <a:gd name="connsiteY40" fmla="*/ 2191657 h 2220685"/>
              <a:gd name="connsiteX41" fmla="*/ 1857829 w 5878286"/>
              <a:gd name="connsiteY41" fmla="*/ 2220685 h 2220685"/>
              <a:gd name="connsiteX42" fmla="*/ 2293258 w 5878286"/>
              <a:gd name="connsiteY42" fmla="*/ 2206171 h 2220685"/>
              <a:gd name="connsiteX43" fmla="*/ 2525486 w 5878286"/>
              <a:gd name="connsiteY43" fmla="*/ 2177143 h 2220685"/>
              <a:gd name="connsiteX44" fmla="*/ 2830286 w 5878286"/>
              <a:gd name="connsiteY44" fmla="*/ 2148114 h 2220685"/>
              <a:gd name="connsiteX45" fmla="*/ 2960915 w 5878286"/>
              <a:gd name="connsiteY45" fmla="*/ 2133600 h 2220685"/>
              <a:gd name="connsiteX46" fmla="*/ 3556000 w 5878286"/>
              <a:gd name="connsiteY46" fmla="*/ 2104571 h 2220685"/>
              <a:gd name="connsiteX47" fmla="*/ 3773715 w 5878286"/>
              <a:gd name="connsiteY47" fmla="*/ 2090057 h 2220685"/>
              <a:gd name="connsiteX48" fmla="*/ 4005943 w 5878286"/>
              <a:gd name="connsiteY48" fmla="*/ 2061028 h 2220685"/>
              <a:gd name="connsiteX49" fmla="*/ 4310743 w 5878286"/>
              <a:gd name="connsiteY49" fmla="*/ 2032000 h 2220685"/>
              <a:gd name="connsiteX50" fmla="*/ 4484915 w 5878286"/>
              <a:gd name="connsiteY50" fmla="*/ 2002971 h 2220685"/>
              <a:gd name="connsiteX51" fmla="*/ 4572000 w 5878286"/>
              <a:gd name="connsiteY51" fmla="*/ 1973943 h 2220685"/>
              <a:gd name="connsiteX52" fmla="*/ 4760686 w 5878286"/>
              <a:gd name="connsiteY52" fmla="*/ 1930400 h 2220685"/>
              <a:gd name="connsiteX53" fmla="*/ 4818743 w 5878286"/>
              <a:gd name="connsiteY53" fmla="*/ 1901371 h 2220685"/>
              <a:gd name="connsiteX54" fmla="*/ 5036458 w 5878286"/>
              <a:gd name="connsiteY54" fmla="*/ 1843314 h 2220685"/>
              <a:gd name="connsiteX55" fmla="*/ 5138058 w 5878286"/>
              <a:gd name="connsiteY55" fmla="*/ 1785257 h 2220685"/>
              <a:gd name="connsiteX56" fmla="*/ 5225143 w 5878286"/>
              <a:gd name="connsiteY56" fmla="*/ 1741714 h 2220685"/>
              <a:gd name="connsiteX57" fmla="*/ 5428343 w 5878286"/>
              <a:gd name="connsiteY57" fmla="*/ 1625600 h 2220685"/>
              <a:gd name="connsiteX58" fmla="*/ 5544458 w 5878286"/>
              <a:gd name="connsiteY58" fmla="*/ 1524000 h 2220685"/>
              <a:gd name="connsiteX59" fmla="*/ 5646058 w 5878286"/>
              <a:gd name="connsiteY59" fmla="*/ 1451428 h 2220685"/>
              <a:gd name="connsiteX60" fmla="*/ 5689600 w 5878286"/>
              <a:gd name="connsiteY60" fmla="*/ 1393371 h 2220685"/>
              <a:gd name="connsiteX61" fmla="*/ 5849258 w 5878286"/>
              <a:gd name="connsiteY61" fmla="*/ 1117600 h 2220685"/>
              <a:gd name="connsiteX62" fmla="*/ 5863772 w 5878286"/>
              <a:gd name="connsiteY62" fmla="*/ 1074057 h 2220685"/>
              <a:gd name="connsiteX63" fmla="*/ 5878286 w 5878286"/>
              <a:gd name="connsiteY63" fmla="*/ 986971 h 2220685"/>
              <a:gd name="connsiteX64" fmla="*/ 5791200 w 5878286"/>
              <a:gd name="connsiteY64" fmla="*/ 754743 h 2220685"/>
              <a:gd name="connsiteX65" fmla="*/ 5631543 w 5878286"/>
              <a:gd name="connsiteY65" fmla="*/ 624114 h 2220685"/>
              <a:gd name="connsiteX66" fmla="*/ 5558972 w 5878286"/>
              <a:gd name="connsiteY66" fmla="*/ 551543 h 2220685"/>
              <a:gd name="connsiteX67" fmla="*/ 5515429 w 5878286"/>
              <a:gd name="connsiteY67" fmla="*/ 522514 h 2220685"/>
              <a:gd name="connsiteX68" fmla="*/ 5399315 w 5878286"/>
              <a:gd name="connsiteY68" fmla="*/ 435428 h 2220685"/>
              <a:gd name="connsiteX69" fmla="*/ 5268686 w 5878286"/>
              <a:gd name="connsiteY69" fmla="*/ 377371 h 2220685"/>
              <a:gd name="connsiteX70" fmla="*/ 5181600 w 5878286"/>
              <a:gd name="connsiteY70" fmla="*/ 348343 h 2220685"/>
              <a:gd name="connsiteX71" fmla="*/ 5109029 w 5878286"/>
              <a:gd name="connsiteY71" fmla="*/ 319314 h 2220685"/>
              <a:gd name="connsiteX72" fmla="*/ 4978400 w 5878286"/>
              <a:gd name="connsiteY72" fmla="*/ 290285 h 2220685"/>
              <a:gd name="connsiteX73" fmla="*/ 4905829 w 5878286"/>
              <a:gd name="connsiteY73" fmla="*/ 261257 h 222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878286" h="2220685">
                <a:moveTo>
                  <a:pt x="4945113" y="303348"/>
                </a:moveTo>
                <a:cubicBezTo>
                  <a:pt x="4896288" y="227753"/>
                  <a:pt x="4750642" y="227934"/>
                  <a:pt x="4669341" y="207191"/>
                </a:cubicBezTo>
                <a:cubicBezTo>
                  <a:pt x="4588040" y="186448"/>
                  <a:pt x="4534683" y="190862"/>
                  <a:pt x="4457307" y="178888"/>
                </a:cubicBezTo>
                <a:cubicBezTo>
                  <a:pt x="4379931" y="166914"/>
                  <a:pt x="4268417" y="143751"/>
                  <a:pt x="4205081" y="135345"/>
                </a:cubicBezTo>
                <a:cubicBezTo>
                  <a:pt x="4141745" y="126939"/>
                  <a:pt x="4101755" y="131642"/>
                  <a:pt x="4077293" y="128451"/>
                </a:cubicBezTo>
                <a:lnTo>
                  <a:pt x="3860800" y="130628"/>
                </a:lnTo>
                <a:cubicBezTo>
                  <a:pt x="3623458" y="97891"/>
                  <a:pt x="3972013" y="135943"/>
                  <a:pt x="3628572" y="101600"/>
                </a:cubicBezTo>
                <a:cubicBezTo>
                  <a:pt x="3494014" y="56745"/>
                  <a:pt x="3620343" y="95387"/>
                  <a:pt x="3309258" y="58057"/>
                </a:cubicBezTo>
                <a:cubicBezTo>
                  <a:pt x="2971373" y="17512"/>
                  <a:pt x="3509053" y="75853"/>
                  <a:pt x="3120572" y="14514"/>
                </a:cubicBezTo>
                <a:cubicBezTo>
                  <a:pt x="3063026" y="5428"/>
                  <a:pt x="3004457" y="4838"/>
                  <a:pt x="2946400" y="0"/>
                </a:cubicBezTo>
                <a:lnTo>
                  <a:pt x="2061029" y="14514"/>
                </a:lnTo>
                <a:cubicBezTo>
                  <a:pt x="1848153" y="21847"/>
                  <a:pt x="1909189" y="3989"/>
                  <a:pt x="1669143" y="43996"/>
                </a:cubicBezTo>
                <a:cubicBezTo>
                  <a:pt x="1630668" y="50408"/>
                  <a:pt x="1594153" y="75065"/>
                  <a:pt x="1553029" y="87085"/>
                </a:cubicBezTo>
                <a:cubicBezTo>
                  <a:pt x="1511905" y="99105"/>
                  <a:pt x="1466326" y="108362"/>
                  <a:pt x="1422400" y="116114"/>
                </a:cubicBezTo>
                <a:cubicBezTo>
                  <a:pt x="1383988" y="122893"/>
                  <a:pt x="1344950" y="125473"/>
                  <a:pt x="1306286" y="130628"/>
                </a:cubicBezTo>
                <a:lnTo>
                  <a:pt x="1204686" y="145143"/>
                </a:lnTo>
                <a:cubicBezTo>
                  <a:pt x="1190172" y="149981"/>
                  <a:pt x="1176145" y="156657"/>
                  <a:pt x="1161143" y="159657"/>
                </a:cubicBezTo>
                <a:cubicBezTo>
                  <a:pt x="1079881" y="175909"/>
                  <a:pt x="960787" y="182400"/>
                  <a:pt x="885372" y="188685"/>
                </a:cubicBezTo>
                <a:cubicBezTo>
                  <a:pt x="718694" y="230357"/>
                  <a:pt x="924100" y="172087"/>
                  <a:pt x="783772" y="232228"/>
                </a:cubicBezTo>
                <a:cubicBezTo>
                  <a:pt x="765437" y="240086"/>
                  <a:pt x="744129" y="239071"/>
                  <a:pt x="725715" y="246743"/>
                </a:cubicBezTo>
                <a:cubicBezTo>
                  <a:pt x="685770" y="263387"/>
                  <a:pt x="648305" y="285448"/>
                  <a:pt x="609600" y="304800"/>
                </a:cubicBezTo>
                <a:cubicBezTo>
                  <a:pt x="534701" y="342250"/>
                  <a:pt x="523269" y="341476"/>
                  <a:pt x="464458" y="391885"/>
                </a:cubicBezTo>
                <a:cubicBezTo>
                  <a:pt x="448873" y="405243"/>
                  <a:pt x="436684" y="422287"/>
                  <a:pt x="420915" y="435428"/>
                </a:cubicBezTo>
                <a:cubicBezTo>
                  <a:pt x="407514" y="446595"/>
                  <a:pt x="390338" y="452787"/>
                  <a:pt x="377372" y="464457"/>
                </a:cubicBezTo>
                <a:cubicBezTo>
                  <a:pt x="214613" y="610941"/>
                  <a:pt x="333406" y="527635"/>
                  <a:pt x="232229" y="595085"/>
                </a:cubicBezTo>
                <a:cubicBezTo>
                  <a:pt x="227391" y="609599"/>
                  <a:pt x="226202" y="625898"/>
                  <a:pt x="217715" y="638628"/>
                </a:cubicBezTo>
                <a:cubicBezTo>
                  <a:pt x="97639" y="818744"/>
                  <a:pt x="240117" y="559510"/>
                  <a:pt x="145143" y="725714"/>
                </a:cubicBezTo>
                <a:cubicBezTo>
                  <a:pt x="134408" y="744500"/>
                  <a:pt x="124638" y="763884"/>
                  <a:pt x="116115" y="783771"/>
                </a:cubicBezTo>
                <a:cubicBezTo>
                  <a:pt x="110088" y="797833"/>
                  <a:pt x="106972" y="812989"/>
                  <a:pt x="101600" y="827314"/>
                </a:cubicBezTo>
                <a:cubicBezTo>
                  <a:pt x="92452" y="851709"/>
                  <a:pt x="83353" y="876167"/>
                  <a:pt x="72572" y="899885"/>
                </a:cubicBezTo>
                <a:cubicBezTo>
                  <a:pt x="59142" y="929431"/>
                  <a:pt x="43543" y="957942"/>
                  <a:pt x="29029" y="986971"/>
                </a:cubicBezTo>
                <a:cubicBezTo>
                  <a:pt x="24191" y="1006323"/>
                  <a:pt x="17794" y="1025352"/>
                  <a:pt x="14515" y="1045028"/>
                </a:cubicBezTo>
                <a:cubicBezTo>
                  <a:pt x="8102" y="1083504"/>
                  <a:pt x="0" y="1122137"/>
                  <a:pt x="0" y="1161143"/>
                </a:cubicBezTo>
                <a:cubicBezTo>
                  <a:pt x="0" y="1293335"/>
                  <a:pt x="-243" y="1348975"/>
                  <a:pt x="29029" y="1451428"/>
                </a:cubicBezTo>
                <a:cubicBezTo>
                  <a:pt x="35748" y="1474944"/>
                  <a:pt x="65166" y="1556964"/>
                  <a:pt x="72572" y="1567543"/>
                </a:cubicBezTo>
                <a:cubicBezTo>
                  <a:pt x="98246" y="1604220"/>
                  <a:pt x="244571" y="1726219"/>
                  <a:pt x="261258" y="1741714"/>
                </a:cubicBezTo>
                <a:cubicBezTo>
                  <a:pt x="356281" y="1829950"/>
                  <a:pt x="480365" y="1985618"/>
                  <a:pt x="595086" y="2017485"/>
                </a:cubicBezTo>
                <a:cubicBezTo>
                  <a:pt x="682172" y="2041676"/>
                  <a:pt x="775502" y="2049637"/>
                  <a:pt x="856343" y="2090057"/>
                </a:cubicBezTo>
                <a:cubicBezTo>
                  <a:pt x="908424" y="2116097"/>
                  <a:pt x="915370" y="2124817"/>
                  <a:pt x="972458" y="2133600"/>
                </a:cubicBezTo>
                <a:cubicBezTo>
                  <a:pt x="1015759" y="2140262"/>
                  <a:pt x="1059543" y="2143276"/>
                  <a:pt x="1103086" y="2148114"/>
                </a:cubicBezTo>
                <a:cubicBezTo>
                  <a:pt x="1161143" y="2162628"/>
                  <a:pt x="1218698" y="2179329"/>
                  <a:pt x="1277258" y="2191657"/>
                </a:cubicBezTo>
                <a:cubicBezTo>
                  <a:pt x="1439460" y="2225805"/>
                  <a:pt x="1800002" y="2218933"/>
                  <a:pt x="1857829" y="2220685"/>
                </a:cubicBezTo>
                <a:lnTo>
                  <a:pt x="2293258" y="2206171"/>
                </a:lnTo>
                <a:cubicBezTo>
                  <a:pt x="2527793" y="2194444"/>
                  <a:pt x="2354057" y="2196191"/>
                  <a:pt x="2525486" y="2177143"/>
                </a:cubicBezTo>
                <a:cubicBezTo>
                  <a:pt x="2626922" y="2165872"/>
                  <a:pt x="2728850" y="2159384"/>
                  <a:pt x="2830286" y="2148114"/>
                </a:cubicBezTo>
                <a:cubicBezTo>
                  <a:pt x="2873829" y="2143276"/>
                  <a:pt x="2917233" y="2136960"/>
                  <a:pt x="2960915" y="2133600"/>
                </a:cubicBezTo>
                <a:cubicBezTo>
                  <a:pt x="3182135" y="2116583"/>
                  <a:pt x="3324984" y="2116418"/>
                  <a:pt x="3556000" y="2104571"/>
                </a:cubicBezTo>
                <a:cubicBezTo>
                  <a:pt x="3628637" y="2100846"/>
                  <a:pt x="3701233" y="2096097"/>
                  <a:pt x="3773715" y="2090057"/>
                </a:cubicBezTo>
                <a:cubicBezTo>
                  <a:pt x="4024799" y="2069134"/>
                  <a:pt x="3793463" y="2083794"/>
                  <a:pt x="4005943" y="2061028"/>
                </a:cubicBezTo>
                <a:cubicBezTo>
                  <a:pt x="4107422" y="2050155"/>
                  <a:pt x="4310743" y="2032000"/>
                  <a:pt x="4310743" y="2032000"/>
                </a:cubicBezTo>
                <a:cubicBezTo>
                  <a:pt x="4429795" y="1992314"/>
                  <a:pt x="4241872" y="2051579"/>
                  <a:pt x="4484915" y="2002971"/>
                </a:cubicBezTo>
                <a:cubicBezTo>
                  <a:pt x="4514919" y="1996970"/>
                  <a:pt x="4542315" y="1981364"/>
                  <a:pt x="4572000" y="1973943"/>
                </a:cubicBezTo>
                <a:cubicBezTo>
                  <a:pt x="4621572" y="1961550"/>
                  <a:pt x="4704623" y="1954427"/>
                  <a:pt x="4760686" y="1930400"/>
                </a:cubicBezTo>
                <a:cubicBezTo>
                  <a:pt x="4780573" y="1921877"/>
                  <a:pt x="4798111" y="1907886"/>
                  <a:pt x="4818743" y="1901371"/>
                </a:cubicBezTo>
                <a:cubicBezTo>
                  <a:pt x="4890364" y="1878754"/>
                  <a:pt x="5036458" y="1843314"/>
                  <a:pt x="5036458" y="1843314"/>
                </a:cubicBezTo>
                <a:cubicBezTo>
                  <a:pt x="5262801" y="1730141"/>
                  <a:pt x="4953415" y="1887836"/>
                  <a:pt x="5138058" y="1785257"/>
                </a:cubicBezTo>
                <a:cubicBezTo>
                  <a:pt x="5166429" y="1769496"/>
                  <a:pt x="5196706" y="1757355"/>
                  <a:pt x="5225143" y="1741714"/>
                </a:cubicBezTo>
                <a:cubicBezTo>
                  <a:pt x="5293498" y="1704119"/>
                  <a:pt x="5369633" y="1676971"/>
                  <a:pt x="5428343" y="1625600"/>
                </a:cubicBezTo>
                <a:cubicBezTo>
                  <a:pt x="5467048" y="1591733"/>
                  <a:pt x="5504298" y="1556128"/>
                  <a:pt x="5544458" y="1524000"/>
                </a:cubicBezTo>
                <a:cubicBezTo>
                  <a:pt x="5576957" y="1498001"/>
                  <a:pt x="5615123" y="1479270"/>
                  <a:pt x="5646058" y="1451428"/>
                </a:cubicBezTo>
                <a:cubicBezTo>
                  <a:pt x="5664038" y="1435245"/>
                  <a:pt x="5676182" y="1413499"/>
                  <a:pt x="5689600" y="1393371"/>
                </a:cubicBezTo>
                <a:cubicBezTo>
                  <a:pt x="5801401" y="1225669"/>
                  <a:pt x="5800974" y="1246357"/>
                  <a:pt x="5849258" y="1117600"/>
                </a:cubicBezTo>
                <a:cubicBezTo>
                  <a:pt x="5854630" y="1103275"/>
                  <a:pt x="5860453" y="1088992"/>
                  <a:pt x="5863772" y="1074057"/>
                </a:cubicBezTo>
                <a:cubicBezTo>
                  <a:pt x="5870156" y="1045329"/>
                  <a:pt x="5873448" y="1016000"/>
                  <a:pt x="5878286" y="986971"/>
                </a:cubicBezTo>
                <a:cubicBezTo>
                  <a:pt x="5858370" y="913946"/>
                  <a:pt x="5847245" y="816393"/>
                  <a:pt x="5791200" y="754743"/>
                </a:cubicBezTo>
                <a:cubicBezTo>
                  <a:pt x="5695523" y="649498"/>
                  <a:pt x="5712111" y="695730"/>
                  <a:pt x="5631543" y="624114"/>
                </a:cubicBezTo>
                <a:cubicBezTo>
                  <a:pt x="5605974" y="601386"/>
                  <a:pt x="5584718" y="574071"/>
                  <a:pt x="5558972" y="551543"/>
                </a:cubicBezTo>
                <a:cubicBezTo>
                  <a:pt x="5545844" y="540056"/>
                  <a:pt x="5529384" y="532981"/>
                  <a:pt x="5515429" y="522514"/>
                </a:cubicBezTo>
                <a:cubicBezTo>
                  <a:pt x="5494069" y="506494"/>
                  <a:pt x="5432126" y="451834"/>
                  <a:pt x="5399315" y="435428"/>
                </a:cubicBezTo>
                <a:cubicBezTo>
                  <a:pt x="5356696" y="414118"/>
                  <a:pt x="5312928" y="395068"/>
                  <a:pt x="5268686" y="377371"/>
                </a:cubicBezTo>
                <a:cubicBezTo>
                  <a:pt x="5240276" y="366007"/>
                  <a:pt x="5210357" y="358800"/>
                  <a:pt x="5181600" y="348343"/>
                </a:cubicBezTo>
                <a:cubicBezTo>
                  <a:pt x="5157115" y="339439"/>
                  <a:pt x="5133984" y="326801"/>
                  <a:pt x="5109029" y="319314"/>
                </a:cubicBezTo>
                <a:cubicBezTo>
                  <a:pt x="4993946" y="284789"/>
                  <a:pt x="5078950" y="323802"/>
                  <a:pt x="4978400" y="290285"/>
                </a:cubicBezTo>
                <a:cubicBezTo>
                  <a:pt x="4953683" y="282046"/>
                  <a:pt x="4930019" y="270933"/>
                  <a:pt x="4905829" y="261257"/>
                </a:cubicBezTo>
              </a:path>
            </a:pathLst>
          </a:cu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226718" y="3714750"/>
            <a:ext cx="3460082" cy="1323439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000" dirty="0" smtClean="0">
                <a:solidFill>
                  <a:srgbClr val="FFC000"/>
                </a:solidFill>
                <a:latin typeface="Segoe Light" pitchFamily="34" charset="0"/>
              </a:rPr>
              <a:t>Connect s/w</a:t>
            </a:r>
            <a:endParaRPr lang="en-IN" sz="2000" dirty="0">
              <a:solidFill>
                <a:srgbClr val="FFC000"/>
              </a:solidFill>
              <a:latin typeface="Segoe Light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 smtClean="0">
                <a:solidFill>
                  <a:srgbClr val="FFC000"/>
                </a:solidFill>
                <a:latin typeface="Segoe Light" pitchFamily="34" charset="0"/>
              </a:rPr>
              <a:t>Support automation</a:t>
            </a:r>
            <a:endParaRPr lang="en-IN" sz="2000" dirty="0">
              <a:solidFill>
                <a:srgbClr val="FFC000"/>
              </a:solidFill>
              <a:latin typeface="Segoe Light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  <a:latin typeface="Segoe Light" pitchFamily="34" charset="0"/>
              </a:rPr>
              <a:t>Connect trading </a:t>
            </a:r>
            <a:r>
              <a:rPr lang="en-US" sz="2000" dirty="0">
                <a:solidFill>
                  <a:srgbClr val="FFC000"/>
                </a:solidFill>
                <a:latin typeface="Segoe Light" pitchFamily="34" charset="0"/>
              </a:rPr>
              <a:t>partners</a:t>
            </a:r>
            <a:r>
              <a:rPr lang="en-US" sz="2000" dirty="0" smtClean="0">
                <a:solidFill>
                  <a:srgbClr val="FFC000"/>
                </a:solidFill>
                <a:latin typeface="Segoe Light" pitchFamily="34" charset="0"/>
              </a:rPr>
              <a:t>.</a:t>
            </a:r>
            <a:endParaRPr lang="en-US" sz="2000" dirty="0">
              <a:solidFill>
                <a:srgbClr val="FFC000"/>
              </a:solidFill>
              <a:latin typeface="Segoe Light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 smtClean="0">
                <a:solidFill>
                  <a:srgbClr val="FFC000"/>
                </a:solidFill>
                <a:latin typeface="Segoe Light" pitchFamily="34" charset="0"/>
              </a:rPr>
              <a:t>real-time monitoring</a:t>
            </a:r>
            <a:endParaRPr lang="en-US" sz="2000" dirty="0">
              <a:solidFill>
                <a:srgbClr val="FFC000"/>
              </a:solidFill>
              <a:latin typeface="Segoe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67081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3630" y="-38100"/>
            <a:ext cx="876663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interface skeleton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718170" y="1778001"/>
            <a:ext cx="811576" cy="685799"/>
          </a:xfrm>
          <a:prstGeom prst="rect">
            <a:avLst/>
          </a:prstGeom>
          <a:solidFill>
            <a:srgbClr val="00B0F0">
              <a:alpha val="60000"/>
            </a:srgb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665646" y="1778001"/>
            <a:ext cx="3962400" cy="685799"/>
          </a:xfrm>
          <a:prstGeom prst="rect">
            <a:avLst/>
          </a:prstGeom>
          <a:solidFill>
            <a:srgbClr val="00B0F0">
              <a:alpha val="60000"/>
            </a:srgb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763946" y="1778001"/>
            <a:ext cx="811576" cy="685799"/>
          </a:xfrm>
          <a:prstGeom prst="rect">
            <a:avLst/>
          </a:prstGeom>
          <a:solidFill>
            <a:srgbClr val="00B0F0">
              <a:alpha val="60000"/>
            </a:srgb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763946" y="2692401"/>
            <a:ext cx="811576" cy="2114550"/>
          </a:xfrm>
          <a:prstGeom prst="rect">
            <a:avLst/>
          </a:prstGeom>
          <a:solidFill>
            <a:srgbClr val="00B0F0">
              <a:alpha val="60000"/>
            </a:srgb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18170" y="2692401"/>
            <a:ext cx="811576" cy="2114550"/>
          </a:xfrm>
          <a:prstGeom prst="rect">
            <a:avLst/>
          </a:prstGeom>
          <a:solidFill>
            <a:srgbClr val="00B0F0">
              <a:alpha val="60000"/>
            </a:srgb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675046" y="1225550"/>
            <a:ext cx="5943600" cy="3841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1022687" y="1276350"/>
            <a:ext cx="6335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Ribbon</a:t>
            </a:r>
            <a:endParaRPr lang="en-GB" sz="1100" dirty="0">
              <a:solidFill>
                <a:srgbClr val="FFC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75046" y="1695451"/>
            <a:ext cx="5943600" cy="8540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425737" y="1781601"/>
            <a:ext cx="12506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Extended Ribbon</a:t>
            </a:r>
            <a:endParaRPr lang="en-GB" sz="1100" dirty="0">
              <a:solidFill>
                <a:srgbClr val="FFC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4724" y="2671375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Body</a:t>
            </a:r>
            <a:endParaRPr lang="en-GB" sz="1100" dirty="0">
              <a:solidFill>
                <a:srgbClr val="FFC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17985" y="1286332"/>
            <a:ext cx="75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Operators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17985" y="1997789"/>
            <a:ext cx="7152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Expresset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65804" y="1982400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Source </a:t>
            </a:r>
          </a:p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Bucket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24036" y="1982400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Target</a:t>
            </a:r>
          </a:p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Bucket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75046" y="2621595"/>
            <a:ext cx="5943600" cy="225845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4217985" y="340995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Map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93152" y="3345975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Source </a:t>
            </a:r>
          </a:p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Schema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5182" y="3409950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Target </a:t>
            </a:r>
          </a:p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Schema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3630" y="-38100"/>
            <a:ext cx="876663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interface skeleton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718170" y="1778001"/>
            <a:ext cx="811576" cy="685799"/>
          </a:xfrm>
          <a:prstGeom prst="rect">
            <a:avLst/>
          </a:prstGeom>
          <a:solidFill>
            <a:srgbClr val="00B0F0">
              <a:alpha val="60000"/>
            </a:srgb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665646" y="1778001"/>
            <a:ext cx="3962400" cy="685799"/>
          </a:xfrm>
          <a:prstGeom prst="rect">
            <a:avLst/>
          </a:prstGeom>
          <a:solidFill>
            <a:srgbClr val="00B0F0">
              <a:alpha val="60000"/>
            </a:srgb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763946" y="1778001"/>
            <a:ext cx="811576" cy="685799"/>
          </a:xfrm>
          <a:prstGeom prst="rect">
            <a:avLst/>
          </a:prstGeom>
          <a:solidFill>
            <a:srgbClr val="00B0F0">
              <a:alpha val="60000"/>
            </a:srgb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763946" y="2692401"/>
            <a:ext cx="811576" cy="2114550"/>
          </a:xfrm>
          <a:prstGeom prst="rect">
            <a:avLst/>
          </a:prstGeom>
          <a:solidFill>
            <a:srgbClr val="00B0F0">
              <a:alpha val="60000"/>
            </a:srgb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18170" y="2692401"/>
            <a:ext cx="811576" cy="2114550"/>
          </a:xfrm>
          <a:prstGeom prst="rect">
            <a:avLst/>
          </a:prstGeom>
          <a:solidFill>
            <a:srgbClr val="00B0F0">
              <a:alpha val="60000"/>
            </a:srgb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675046" y="1225550"/>
            <a:ext cx="5943600" cy="3841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1022687" y="1276350"/>
            <a:ext cx="6335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Ribbon</a:t>
            </a:r>
            <a:endParaRPr lang="en-GB" sz="1100" dirty="0">
              <a:solidFill>
                <a:srgbClr val="FFC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75046" y="1695451"/>
            <a:ext cx="5943600" cy="8540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425737" y="1781601"/>
            <a:ext cx="12506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Extended Ribbon</a:t>
            </a:r>
            <a:endParaRPr lang="en-GB" sz="1100" dirty="0">
              <a:solidFill>
                <a:srgbClr val="FFC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4724" y="2671375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Body</a:t>
            </a:r>
            <a:endParaRPr lang="en-GB" sz="1100" dirty="0">
              <a:solidFill>
                <a:srgbClr val="FFC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17985" y="1286332"/>
            <a:ext cx="75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Operators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17985" y="1997789"/>
            <a:ext cx="7152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Expresset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65804" y="1982400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Source </a:t>
            </a:r>
          </a:p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Bucket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24036" y="1982400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Target</a:t>
            </a:r>
          </a:p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Bucket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75046" y="2621595"/>
            <a:ext cx="5943600" cy="225845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4217985" y="340995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Map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93152" y="3345975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Source </a:t>
            </a:r>
          </a:p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Schema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5182" y="3409950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Target </a:t>
            </a:r>
          </a:p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Schema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607854" y="1047750"/>
            <a:ext cx="6088346" cy="3962399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2665646" y="1778001"/>
            <a:ext cx="3962400" cy="68579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4217985" y="1997789"/>
            <a:ext cx="715260" cy="24622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4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Expresset</a:t>
            </a:r>
            <a:endParaRPr lang="en-GB" sz="1000" dirty="0">
              <a:solidFill>
                <a:schemeClr val="accent4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81253" y="1777999"/>
            <a:ext cx="3962400" cy="685799"/>
          </a:xfrm>
          <a:prstGeom prst="rect">
            <a:avLst/>
          </a:prstGeom>
          <a:solidFill>
            <a:srgbClr val="00B0F0">
              <a:alpha val="80000"/>
            </a:srgb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2905698" y="1980187"/>
            <a:ext cx="941283" cy="246221"/>
          </a:xfrm>
          <a:prstGeom prst="rect">
            <a:avLst/>
          </a:prstGeom>
          <a:solidFill>
            <a:srgbClr val="00B0F0"/>
          </a:solidFill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NUL Prompts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38024" y="1980187"/>
            <a:ext cx="1111202" cy="246221"/>
          </a:xfrm>
          <a:prstGeom prst="rect">
            <a:avLst/>
          </a:prstGeom>
          <a:solidFill>
            <a:srgbClr val="00B0F0"/>
          </a:solidFill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Operation Chain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20370" y="1980187"/>
            <a:ext cx="766557" cy="246221"/>
          </a:xfrm>
          <a:prstGeom prst="rect">
            <a:avLst/>
          </a:prstGeom>
          <a:solidFill>
            <a:srgbClr val="00B0F0"/>
          </a:solidFill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Result Bay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765228" y="2778126"/>
            <a:ext cx="3136169" cy="1641442"/>
            <a:chOff x="2765228" y="2778126"/>
            <a:chExt cx="3136169" cy="1641442"/>
          </a:xfrm>
          <a:solidFill>
            <a:srgbClr val="00B0F0">
              <a:alpha val="80000"/>
            </a:srgbClr>
          </a:solidFill>
        </p:grpSpPr>
        <p:sp>
          <p:nvSpPr>
            <p:cNvPr id="34" name="Rectangle 33"/>
            <p:cNvSpPr/>
            <p:nvPr/>
          </p:nvSpPr>
          <p:spPr>
            <a:xfrm>
              <a:off x="2765228" y="2778126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135214" y="2778126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505200" y="2778126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765228" y="3105150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130026" y="3105150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94824" y="3105150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859622" y="3105150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224420" y="3105150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589218" y="3105150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854795" y="3456328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217985" y="3456328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765228" y="3456328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128417" y="3456328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491606" y="3456328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855566" y="3819707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219012" y="3819707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128674" y="3819707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492120" y="3819707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309350" y="3819707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672797" y="3819707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582458" y="3819707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945904" y="3819707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765228" y="3823648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594581" y="4187027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960451" y="4187027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862839" y="4187027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228710" y="4187027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31098" y="4187027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496968" y="4187027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765228" y="4190968"/>
              <a:ext cx="228600" cy="228600"/>
            </a:xfrm>
            <a:prstGeom prst="rect">
              <a:avLst/>
            </a:prstGeom>
            <a:grpFill/>
            <a:ln w="63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99422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3630" y="-38100"/>
            <a:ext cx="876663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interface skeleton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718170" y="1778001"/>
            <a:ext cx="811576" cy="685799"/>
          </a:xfrm>
          <a:prstGeom prst="rect">
            <a:avLst/>
          </a:prstGeom>
          <a:solidFill>
            <a:srgbClr val="00B0F0">
              <a:alpha val="60000"/>
            </a:srgb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665646" y="1778001"/>
            <a:ext cx="3962400" cy="685799"/>
          </a:xfrm>
          <a:prstGeom prst="rect">
            <a:avLst/>
          </a:prstGeom>
          <a:solidFill>
            <a:srgbClr val="00B0F0">
              <a:alpha val="60000"/>
            </a:srgb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763946" y="1778001"/>
            <a:ext cx="811576" cy="685799"/>
          </a:xfrm>
          <a:prstGeom prst="rect">
            <a:avLst/>
          </a:prstGeom>
          <a:solidFill>
            <a:srgbClr val="00B0F0">
              <a:alpha val="60000"/>
            </a:srgb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763946" y="2692401"/>
            <a:ext cx="811576" cy="2114550"/>
          </a:xfrm>
          <a:prstGeom prst="rect">
            <a:avLst/>
          </a:prstGeom>
          <a:solidFill>
            <a:srgbClr val="00B0F0">
              <a:alpha val="60000"/>
            </a:srgb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18170" y="2692401"/>
            <a:ext cx="811576" cy="2114550"/>
          </a:xfrm>
          <a:prstGeom prst="rect">
            <a:avLst/>
          </a:prstGeom>
          <a:solidFill>
            <a:srgbClr val="00B0F0">
              <a:alpha val="60000"/>
            </a:srgbClr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675046" y="1225550"/>
            <a:ext cx="5943600" cy="3841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1022687" y="1276350"/>
            <a:ext cx="6335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Ribbon</a:t>
            </a:r>
            <a:endParaRPr lang="en-GB" sz="1100" dirty="0">
              <a:solidFill>
                <a:srgbClr val="FFC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75046" y="1695451"/>
            <a:ext cx="5943600" cy="854075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425737" y="1781601"/>
            <a:ext cx="12506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Extended Ribbon</a:t>
            </a:r>
            <a:endParaRPr lang="en-GB" sz="1100" dirty="0">
              <a:solidFill>
                <a:srgbClr val="FFC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4724" y="2671375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Body</a:t>
            </a:r>
            <a:endParaRPr lang="en-GB" sz="1100" dirty="0">
              <a:solidFill>
                <a:srgbClr val="FFC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17985" y="1286332"/>
            <a:ext cx="75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Operators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17985" y="1997789"/>
            <a:ext cx="7152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Expresset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65804" y="1982400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Source </a:t>
            </a:r>
          </a:p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Bucket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24036" y="1982400"/>
            <a:ext cx="599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Target</a:t>
            </a:r>
          </a:p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 Bucket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75046" y="2621595"/>
            <a:ext cx="5943600" cy="2258459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4217985" y="340995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Map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93152" y="3345975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Source </a:t>
            </a:r>
          </a:p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Schema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5182" y="3409950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Target </a:t>
            </a:r>
          </a:p>
          <a:p>
            <a:r>
              <a:rPr lang="en-US" sz="1000" dirty="0" smtClean="0">
                <a:latin typeface="Segoe UI" pitchFamily="34" charset="0"/>
                <a:ea typeface="Segoe UI" pitchFamily="34" charset="0"/>
                <a:cs typeface="Segoe UI" pitchFamily="34" charset="0"/>
              </a:rPr>
              <a:t>Schema</a:t>
            </a:r>
            <a:endParaRPr lang="en-GB" sz="1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Up Arrow 22"/>
          <p:cNvSpPr/>
          <p:nvPr/>
        </p:nvSpPr>
        <p:spPr>
          <a:xfrm rot="10800000">
            <a:off x="4445264" y="2495428"/>
            <a:ext cx="304800" cy="289044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Up Arrow 25"/>
          <p:cNvSpPr/>
          <p:nvPr/>
        </p:nvSpPr>
        <p:spPr>
          <a:xfrm rot="10800000">
            <a:off x="5943600" y="1590676"/>
            <a:ext cx="304800" cy="289044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Up Arrow 26"/>
          <p:cNvSpPr/>
          <p:nvPr/>
        </p:nvSpPr>
        <p:spPr>
          <a:xfrm rot="10800000">
            <a:off x="3200400" y="1626896"/>
            <a:ext cx="304800" cy="289044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Up Arrow 27"/>
          <p:cNvSpPr/>
          <p:nvPr/>
        </p:nvSpPr>
        <p:spPr>
          <a:xfrm>
            <a:off x="2017334" y="2339856"/>
            <a:ext cx="304800" cy="289044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Up Arrow 28"/>
          <p:cNvSpPr/>
          <p:nvPr/>
        </p:nvSpPr>
        <p:spPr>
          <a:xfrm>
            <a:off x="6984746" y="2352553"/>
            <a:ext cx="304800" cy="289044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Up Arrow 29"/>
          <p:cNvSpPr/>
          <p:nvPr/>
        </p:nvSpPr>
        <p:spPr>
          <a:xfrm rot="5400000">
            <a:off x="2501083" y="1831855"/>
            <a:ext cx="304800" cy="289044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Up Arrow 30"/>
          <p:cNvSpPr/>
          <p:nvPr/>
        </p:nvSpPr>
        <p:spPr>
          <a:xfrm rot="16200000">
            <a:off x="6499095" y="1831855"/>
            <a:ext cx="304800" cy="289044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719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71550"/>
            <a:ext cx="9144000" cy="41719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9700" y="44450"/>
            <a:ext cx="6480630" cy="857250"/>
          </a:xfrm>
          <a:prstGeom prst="rect">
            <a:avLst/>
          </a:prstGeom>
          <a:solidFill>
            <a:srgbClr val="000000">
              <a:alpha val="65098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icons</a:t>
            </a:r>
          </a:p>
        </p:txBody>
      </p:sp>
      <p:pic>
        <p:nvPicPr>
          <p:cNvPr id="3074" name="Picture 2" descr="C:\Users\Ishneet Grover\Desktop\Prototype\ICONS\final icons\assign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87415"/>
            <a:ext cx="629210" cy="52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Ishneet Grover\Desktop\Prototype\ICONS\final icons\at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51" y="2879014"/>
            <a:ext cx="1076365" cy="95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Ishneet Grover\Desktop\Prototype\ICONS\final icons\da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0" y="4083728"/>
            <a:ext cx="990253" cy="88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Ishneet Grover\Desktop\Prototype\ICONS\final icons\evaulate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826" y="2170123"/>
            <a:ext cx="626682" cy="5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Ishneet Grover\Desktop\Prototype\ICONS\final icons\logical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170123"/>
            <a:ext cx="397057" cy="69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Ishneet Grover\Desktop\Prototype\ICONS\final icons\map- icon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66" y="2141417"/>
            <a:ext cx="597981" cy="61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Ishneet Grover\Desktop\Prototype\ICONS\final icons\mapping statu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28" y="1193672"/>
            <a:ext cx="870659" cy="90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Ishneet Grover\Desktop\Prototype\ICONS\final icons\number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95" y="4213798"/>
            <a:ext cx="762000" cy="6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Ishneet Grover\Desktop\Prototype\ICONS\final icons\search ic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1888" y="1674447"/>
            <a:ext cx="631467" cy="59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Ishneet Grover\Desktop\Prototype\ICONS\final icons\source schema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36" y="3017746"/>
            <a:ext cx="631467" cy="81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Ishneet Grover\Desktop\Prototype\ICONS\final icons\sta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059" y="3850350"/>
            <a:ext cx="569276" cy="53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Ishneet Grover\Desktop\Prototype\ICONS\final icons\target schema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65" y="3017746"/>
            <a:ext cx="631467" cy="81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Ishneet Grover\Desktop\Prototype\ICONS\final icons\text2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40039"/>
            <a:ext cx="358786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Ishneet Grover\Desktop\Prototype\ICONS\final icons\time2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021" y="4083728"/>
            <a:ext cx="956768" cy="88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71550"/>
            <a:ext cx="9144000" cy="41719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9700" y="44450"/>
            <a:ext cx="6480630" cy="857250"/>
          </a:xfrm>
          <a:prstGeom prst="rect">
            <a:avLst/>
          </a:prstGeom>
          <a:solidFill>
            <a:srgbClr val="000000">
              <a:alpha val="65098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icons</a:t>
            </a:r>
          </a:p>
        </p:txBody>
      </p:sp>
      <p:pic>
        <p:nvPicPr>
          <p:cNvPr id="3074" name="Picture 2" descr="C:\Users\Ishneet Grover\Desktop\Prototype\ICONS\final icons\assign3.png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87415"/>
            <a:ext cx="629210" cy="52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Ishneet Grover\Desktop\Prototype\ICONS\final icons\atd2.png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51" y="2879014"/>
            <a:ext cx="1076365" cy="95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Ishneet Grover\Desktop\Prototype\ICONS\final icons\date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0" y="4083728"/>
            <a:ext cx="990253" cy="88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Ishneet Grover\Desktop\Prototype\ICONS\final icons\evaulate2.png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826" y="2170123"/>
            <a:ext cx="626682" cy="58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Ishneet Grover\Desktop\Prototype\ICONS\final icons\logical2.png"/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170123"/>
            <a:ext cx="397057" cy="69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Ishneet Grover\Desktop\Prototype\ICONS\final icons\map- icon2.png"/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66" y="2141417"/>
            <a:ext cx="597981" cy="61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Ishneet Grover\Desktop\Prototype\ICONS\final icons\mapping status.png"/>
          <p:cNvPicPr>
            <a:picLocks noChangeAspect="1" noChangeArrowheads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28" y="1193672"/>
            <a:ext cx="870659" cy="90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Ishneet Grover\Desktop\Prototype\ICONS\final icons\number2.png"/>
          <p:cNvPicPr>
            <a:picLocks noChangeAspect="1" noChangeArrowheads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95" y="4213798"/>
            <a:ext cx="762000" cy="6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Ishneet Grover\Desktop\Prototype\ICONS\final icons\search ic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1888" y="1674447"/>
            <a:ext cx="631467" cy="59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Ishneet Grover\Desktop\Prototype\ICONS\final icons\source schema.png"/>
          <p:cNvPicPr>
            <a:picLocks noChangeAspect="1" noChangeArrowheads="1"/>
          </p:cNvPicPr>
          <p:nvPr/>
        </p:nvPicPr>
        <p:blipFill>
          <a:blip r:embed="rId1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36" y="3017746"/>
            <a:ext cx="631467" cy="81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Ishneet Grover\Desktop\Prototype\ICONS\final icons\sta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5698" y="3552723"/>
            <a:ext cx="569276" cy="53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Ishneet Grover\Desktop\Prototype\ICONS\final icons\target schema.png"/>
          <p:cNvPicPr>
            <a:picLocks noChangeAspect="1" noChangeArrowheads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65" y="3017746"/>
            <a:ext cx="631467" cy="81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Ishneet Grover\Desktop\Prototype\ICONS\final icons\text2.png"/>
          <p:cNvPicPr>
            <a:picLocks noChangeAspect="1" noChangeArrowheads="1"/>
          </p:cNvPicPr>
          <p:nvPr/>
        </p:nvPicPr>
        <p:blipFill>
          <a:blip r:embed="rId1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440039"/>
            <a:ext cx="358786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Ishneet Grover\Desktop\Prototype\ICONS\final icons\time2.png"/>
          <p:cNvPicPr>
            <a:picLocks noChangeAspect="1" noChangeArrowheads="1"/>
          </p:cNvPicPr>
          <p:nvPr/>
        </p:nvPicPr>
        <p:blipFill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021" y="4083728"/>
            <a:ext cx="956768" cy="88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:\Users\Ishneet Grover\Desktop\Prototype\ICONS\final icons\mapping status.png"/>
          <p:cNvPicPr>
            <a:picLocks noChangeAspect="1" noChangeArrowheads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190417"/>
            <a:ext cx="870659" cy="90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643023" y="1062867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C000"/>
                </a:solidFill>
              </a:rPr>
              <a:t>When Selected</a:t>
            </a:r>
            <a:endParaRPr lang="en-GB" sz="1100" dirty="0">
              <a:solidFill>
                <a:srgbClr val="FFC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88118" y="1062867"/>
            <a:ext cx="904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C000"/>
                </a:solidFill>
              </a:rPr>
              <a:t>Default view</a:t>
            </a:r>
            <a:endParaRPr lang="en-GB" sz="11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103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9700" y="44450"/>
            <a:ext cx="6480630" cy="857250"/>
          </a:xfrm>
          <a:prstGeom prst="rect">
            <a:avLst/>
          </a:prstGeom>
          <a:solidFill>
            <a:srgbClr val="000000">
              <a:alpha val="65098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highlighting</a:t>
            </a:r>
          </a:p>
        </p:txBody>
      </p:sp>
    </p:spTree>
    <p:extLst>
      <p:ext uri="{BB962C8B-B14F-4D97-AF65-F5344CB8AC3E}">
        <p14:creationId xmlns:p14="http://schemas.microsoft.com/office/powerpoint/2010/main" val="3608421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9700" y="44450"/>
            <a:ext cx="6480630" cy="857250"/>
          </a:xfrm>
          <a:prstGeom prst="rect">
            <a:avLst/>
          </a:prstGeom>
          <a:solidFill>
            <a:srgbClr val="000000">
              <a:alpha val="65098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transitions</a:t>
            </a:r>
          </a:p>
        </p:txBody>
      </p:sp>
      <p:pic>
        <p:nvPicPr>
          <p:cNvPr id="3082" name="Picture 10" descr="C:\Users\Ishneet Grover\Desktop\Prototype\ICONS\final icons\search 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1888" y="1674447"/>
            <a:ext cx="631467" cy="59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Ishneet Grover\Desktop\Prototype\ICONS\final icons\st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059" y="3850350"/>
            <a:ext cx="569276" cy="53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9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"/>
          <a:stretch/>
        </p:blipFill>
        <p:spPr bwMode="auto">
          <a:xfrm>
            <a:off x="-1" y="-28575"/>
            <a:ext cx="9255159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901700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metro</a:t>
            </a:r>
          </a:p>
        </p:txBody>
      </p:sp>
    </p:spTree>
    <p:extLst>
      <p:ext uri="{BB962C8B-B14F-4D97-AF65-F5344CB8AC3E}">
        <p14:creationId xmlns:p14="http://schemas.microsoft.com/office/powerpoint/2010/main" val="2217081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3630" y="-38100"/>
            <a:ext cx="648063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Blend Prototype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03200" y="1504950"/>
            <a:ext cx="5943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Operation Application for testing</a:t>
            </a:r>
          </a:p>
          <a:p>
            <a:pPr marL="342900" indent="-342900" algn="l">
              <a:buAutoNum type="arabicPeriod"/>
            </a:pPr>
            <a:endParaRPr lang="en-US" sz="1600" dirty="0" smtClean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Feature Flow</a:t>
            </a:r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3030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3630" y="-19050"/>
            <a:ext cx="648063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rgbClr val="00B0F0"/>
                </a:solidFill>
                <a:latin typeface="Segoe UI Light" pitchFamily="34" charset="0"/>
              </a:rPr>
              <a:t>usability evaluation : stage II</a:t>
            </a:r>
          </a:p>
        </p:txBody>
      </p:sp>
      <p:sp>
        <p:nvSpPr>
          <p:cNvPr id="3" name="Oval 2"/>
          <p:cNvSpPr/>
          <p:nvPr/>
        </p:nvSpPr>
        <p:spPr>
          <a:xfrm>
            <a:off x="1192227" y="1692826"/>
            <a:ext cx="133725" cy="133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3359008" y="1692826"/>
            <a:ext cx="133725" cy="133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5840427" y="1692826"/>
            <a:ext cx="133725" cy="133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>
            <a:stCxn id="3" idx="6"/>
            <a:endCxn id="5" idx="2"/>
          </p:cNvCxnSpPr>
          <p:nvPr/>
        </p:nvCxnSpPr>
        <p:spPr>
          <a:xfrm>
            <a:off x="1325952" y="1759689"/>
            <a:ext cx="2033056" cy="0"/>
          </a:xfrm>
          <a:prstGeom prst="line">
            <a:avLst/>
          </a:prstGeom>
          <a:ln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6" idx="2"/>
          </p:cNvCxnSpPr>
          <p:nvPr/>
        </p:nvCxnSpPr>
        <p:spPr>
          <a:xfrm>
            <a:off x="1730796" y="1759689"/>
            <a:ext cx="4109631" cy="0"/>
          </a:xfrm>
          <a:prstGeom prst="line">
            <a:avLst/>
          </a:prstGeom>
          <a:ln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68427" y="1504950"/>
            <a:ext cx="1857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</a:t>
            </a:r>
            <a:r>
              <a:rPr lang="en-US" sz="1400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oncept </a:t>
            </a:r>
            <a:r>
              <a:rPr lang="en-US" sz="1400" dirty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w</a:t>
            </a:r>
            <a:r>
              <a:rPr lang="en-US" sz="1400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alkthrough</a:t>
            </a:r>
            <a:endParaRPr lang="en-GB" sz="1400" dirty="0">
              <a:solidFill>
                <a:srgbClr val="FFC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35822" y="1504950"/>
            <a:ext cx="1571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Task </a:t>
            </a:r>
            <a:r>
              <a:rPr lang="en-US" sz="1400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Performance</a:t>
            </a:r>
            <a:endParaRPr lang="en-GB" sz="1400" dirty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68964" y="1692826"/>
            <a:ext cx="133725" cy="133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59155" y="1759689"/>
            <a:ext cx="2976672" cy="0"/>
          </a:xfrm>
          <a:prstGeom prst="line">
            <a:avLst/>
          </a:prstGeom>
          <a:ln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85038" y="1504950"/>
            <a:ext cx="983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interviews</a:t>
            </a:r>
            <a:endParaRPr lang="en-GB" sz="1400" dirty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063170" y="2876549"/>
            <a:ext cx="1832430" cy="23622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solidFill>
                  <a:srgbClr val="00B0F0"/>
                </a:solidFill>
                <a:latin typeface="Segoe UI Light" pitchFamily="34" charset="0"/>
              </a:rPr>
              <a:t>7</a:t>
            </a:r>
            <a:r>
              <a:rPr lang="en-US" sz="4000" dirty="0" smtClean="0">
                <a:solidFill>
                  <a:srgbClr val="00B0F0"/>
                </a:solidFill>
                <a:latin typeface="Segoe UI Light" pitchFamily="34" charset="0"/>
              </a:rPr>
              <a:t> users</a:t>
            </a:r>
          </a:p>
          <a:p>
            <a:pPr algn="r"/>
            <a:endParaRPr lang="en-GB" sz="1800" dirty="0" smtClean="0"/>
          </a:p>
          <a:p>
            <a:pPr algn="r"/>
            <a:r>
              <a:rPr lang="en-GB" sz="1800" dirty="0" smtClean="0"/>
              <a:t>Success fullness</a:t>
            </a:r>
          </a:p>
          <a:p>
            <a:pPr algn="r"/>
            <a:r>
              <a:rPr lang="en-GB" sz="1800" dirty="0"/>
              <a:t>Penalty for </a:t>
            </a:r>
            <a:r>
              <a:rPr lang="en-GB" sz="1800" dirty="0" smtClean="0"/>
              <a:t>Error</a:t>
            </a:r>
          </a:p>
          <a:p>
            <a:pPr algn="r"/>
            <a:r>
              <a:rPr lang="en-GB" sz="1800" dirty="0" smtClean="0"/>
              <a:t>Adaptability</a:t>
            </a:r>
          </a:p>
          <a:p>
            <a:pPr algn="r"/>
            <a:r>
              <a:rPr lang="en-GB" sz="1800" dirty="0" smtClean="0"/>
              <a:t>Time taken</a:t>
            </a:r>
            <a:endParaRPr lang="en-GB" sz="1800" dirty="0"/>
          </a:p>
          <a:p>
            <a:pPr algn="r"/>
            <a:endParaRPr lang="en-US" sz="18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962" y="3322855"/>
            <a:ext cx="2010139" cy="156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58" y="3376599"/>
            <a:ext cx="1938338" cy="151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475705"/>
            <a:ext cx="1822545" cy="1415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772885" y="3167928"/>
            <a:ext cx="6330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g</a:t>
            </a:r>
            <a:r>
              <a:rPr lang="en-US" sz="1400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oal: to test the operation performance ability of the user using new interface</a:t>
            </a:r>
            <a:endParaRPr lang="en-GB" sz="1400" dirty="0">
              <a:solidFill>
                <a:srgbClr val="FFC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3030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 descr="C:\Users\Ishneet Grover\Desktop\MS-stage1\mappings\IMG_9622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6200" y="-57503"/>
            <a:ext cx="9220200" cy="520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52400" y="-57502"/>
            <a:ext cx="9296400" cy="5201004"/>
          </a:xfrm>
          <a:prstGeom prst="rect">
            <a:avLst/>
          </a:prstGeom>
          <a:solidFill>
            <a:srgbClr val="000000">
              <a:alpha val="34118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-1" y="3128952"/>
            <a:ext cx="9144000" cy="1804998"/>
          </a:xfrm>
          <a:prstGeom prst="rect">
            <a:avLst/>
          </a:prstGeom>
          <a:solidFill>
            <a:srgbClr val="000000">
              <a:alpha val="41961"/>
            </a:srgbClr>
          </a:solidFill>
          <a:ln>
            <a:solidFill>
              <a:srgbClr val="000000">
                <a:alpha val="2117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00B0F0"/>
                </a:solidFill>
                <a:latin typeface="Segoe Light" pitchFamily="34" charset="0"/>
              </a:rPr>
              <a:t>p</a:t>
            </a:r>
            <a:r>
              <a:rPr lang="en-GB" sz="3600" dirty="0" smtClean="0">
                <a:solidFill>
                  <a:srgbClr val="00B0F0"/>
                </a:solidFill>
                <a:latin typeface="Segoe Light" pitchFamily="34" charset="0"/>
              </a:rPr>
              <a:t>rimary research</a:t>
            </a:r>
          </a:p>
          <a:p>
            <a:pPr algn="ctr"/>
            <a:r>
              <a:rPr lang="en-GB" sz="3600" dirty="0" smtClean="0">
                <a:solidFill>
                  <a:srgbClr val="00B0F0"/>
                </a:solidFill>
                <a:latin typeface="Segoe Light" pitchFamily="34" charset="0"/>
              </a:rPr>
              <a:t>                           findings/personas</a:t>
            </a:r>
            <a:endParaRPr lang="en-GB" sz="3600" dirty="0">
              <a:solidFill>
                <a:srgbClr val="00B0F0"/>
              </a:solidFill>
              <a:latin typeface="Segoe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86989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829805"/>
            <a:ext cx="3009900" cy="3870783"/>
          </a:xfrm>
          <a:prstGeom prst="rect">
            <a:avLst/>
          </a:prstGeom>
          <a:noFill/>
          <a:ln w="9525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3630" y="-38100"/>
            <a:ext cx="648063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>
                <a:solidFill>
                  <a:srgbClr val="00B0F0"/>
                </a:solidFill>
                <a:latin typeface="Segoe UI Light" pitchFamily="34" charset="0"/>
              </a:rPr>
              <a:t>t</a:t>
            </a:r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ask sheet</a:t>
            </a:r>
          </a:p>
        </p:txBody>
      </p:sp>
    </p:spTree>
    <p:extLst>
      <p:ext uri="{BB962C8B-B14F-4D97-AF65-F5344CB8AC3E}">
        <p14:creationId xmlns:p14="http://schemas.microsoft.com/office/powerpoint/2010/main" val="1067327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3630" y="-38100"/>
            <a:ext cx="648063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results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03200" y="1200150"/>
            <a:ext cx="8788400" cy="3429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Successful-ness : Users could perform the complete set of tasks.</a:t>
            </a:r>
          </a:p>
          <a:p>
            <a:pPr marL="342900" indent="-342900" algn="l">
              <a:buAutoNum type="arabicPeriod"/>
            </a:pPr>
            <a:endParaRPr lang="en-US" sz="1600" dirty="0" smtClean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Penalty for Error</a:t>
            </a:r>
          </a:p>
          <a:p>
            <a:pPr marL="342900" indent="-342900" algn="l">
              <a:buAutoNum type="arabicPeriod"/>
            </a:pPr>
            <a:endParaRPr lang="en-US" sz="1600" dirty="0" smtClean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Time : Average = 10minutes,10 seconds</a:t>
            </a:r>
          </a:p>
          <a:p>
            <a:pPr marL="342900" indent="-342900" algn="l">
              <a:buAutoNum type="arabicPeriod"/>
            </a:pPr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indent="-342900" algn="l">
              <a:buAutoNum type="arabicPeriod"/>
            </a:pPr>
            <a:endParaRPr lang="en-US" sz="1600" dirty="0" smtClean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indent="-342900" algn="l">
              <a:buAutoNum type="arabicPeriod"/>
            </a:pPr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indent="-342900" algn="l">
              <a:buAutoNum type="arabicPeriod"/>
            </a:pPr>
            <a:endParaRPr lang="en-US" sz="1600" dirty="0" smtClean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indent="-342900" algn="l">
              <a:buAutoNum type="arabicPeriod"/>
            </a:pPr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indent="-342900" algn="l">
              <a:buAutoNum type="arabicPeriod"/>
            </a:pPr>
            <a:endParaRPr lang="en-US" sz="1600" dirty="0" smtClean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indent="-342900" algn="l">
              <a:buAutoNum type="arabicPeriod"/>
            </a:pPr>
            <a:endParaRPr lang="en-US" sz="1600" dirty="0" smtClean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Adaptability = observation study</a:t>
            </a:r>
          </a:p>
          <a:p>
            <a:pPr marL="342900" indent="-342900" algn="l">
              <a:buAutoNum type="arabicPeriod"/>
            </a:pPr>
            <a:endParaRPr lang="en-US" sz="1600" dirty="0" smtClean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Richness of Interaction Space</a:t>
            </a:r>
          </a:p>
          <a:p>
            <a:pPr marL="342900" indent="-342900" algn="l">
              <a:buAutoNum type="arabicPeriod"/>
            </a:pPr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172966"/>
              </p:ext>
            </p:extLst>
          </p:nvPr>
        </p:nvGraphicFramePr>
        <p:xfrm>
          <a:off x="9677400" y="1047750"/>
          <a:ext cx="4561914" cy="2746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 rot="16200000">
            <a:off x="4717184" y="2905143"/>
            <a:ext cx="1604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C000"/>
                </a:solidFill>
              </a:rPr>
              <a:t>Iterations  done  by  user</a:t>
            </a:r>
            <a:endParaRPr lang="en-GB" sz="1100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94747" y="4171950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C000"/>
                </a:solidFill>
              </a:rPr>
              <a:t>Task number</a:t>
            </a:r>
            <a:endParaRPr lang="en-GB" sz="1100" dirty="0">
              <a:solidFill>
                <a:srgbClr val="FFC000"/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0241310"/>
              </p:ext>
            </p:extLst>
          </p:nvPr>
        </p:nvGraphicFramePr>
        <p:xfrm>
          <a:off x="5623607" y="2275946"/>
          <a:ext cx="3520393" cy="1973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133350"/>
            <a:ext cx="44386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437586"/>
              </p:ext>
            </p:extLst>
          </p:nvPr>
        </p:nvGraphicFramePr>
        <p:xfrm>
          <a:off x="304802" y="2785520"/>
          <a:ext cx="4419598" cy="10816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41958"/>
                <a:gridCol w="540178"/>
                <a:gridCol w="491066"/>
                <a:gridCol w="491066"/>
                <a:gridCol w="491066"/>
                <a:gridCol w="491066"/>
                <a:gridCol w="491066"/>
                <a:gridCol w="491066"/>
                <a:gridCol w="491066"/>
              </a:tblGrid>
              <a:tr h="323559">
                <a:tc>
                  <a:txBody>
                    <a:bodyPr/>
                    <a:lstStyle/>
                    <a:p>
                      <a:pPr algn="ctr"/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Time Taken</a:t>
                      </a:r>
                      <a:endParaRPr lang="en-GB" sz="900" dirty="0">
                        <a:solidFill>
                          <a:srgbClr val="FFC000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TASK-1</a:t>
                      </a:r>
                      <a:endParaRPr lang="en-GB" sz="900" dirty="0">
                        <a:solidFill>
                          <a:srgbClr val="FFC000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TASK-2</a:t>
                      </a:r>
                      <a:endParaRPr lang="en-GB" sz="900" dirty="0">
                        <a:solidFill>
                          <a:srgbClr val="FFC000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TASK-3</a:t>
                      </a:r>
                      <a:endParaRPr lang="en-GB" sz="900" dirty="0">
                        <a:solidFill>
                          <a:srgbClr val="FFC000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TASK-4</a:t>
                      </a:r>
                      <a:endParaRPr lang="en-GB" sz="900" dirty="0">
                        <a:solidFill>
                          <a:srgbClr val="FFC000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TASK-5</a:t>
                      </a:r>
                      <a:endParaRPr lang="en-GB" sz="900" dirty="0">
                        <a:solidFill>
                          <a:srgbClr val="FFC000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TASK-6</a:t>
                      </a:r>
                      <a:endParaRPr lang="en-GB" sz="900" dirty="0">
                        <a:solidFill>
                          <a:srgbClr val="FFC000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TASK-7</a:t>
                      </a:r>
                      <a:endParaRPr lang="en-GB" sz="900" dirty="0">
                        <a:solidFill>
                          <a:srgbClr val="FFC000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</a:tr>
              <a:tr h="187647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EUS-1</a:t>
                      </a:r>
                      <a:endParaRPr lang="en-US" sz="900" dirty="0" smtClean="0">
                        <a:solidFill>
                          <a:srgbClr val="FFC000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7:40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2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2 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2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</a:tr>
              <a:tr h="187647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EUS-2</a:t>
                      </a:r>
                      <a:endParaRPr lang="en-GB" sz="900" dirty="0">
                        <a:solidFill>
                          <a:srgbClr val="FFC000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10:50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2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</a:tr>
              <a:tr h="187647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EUS-3</a:t>
                      </a:r>
                      <a:endParaRPr lang="en-GB" sz="900" dirty="0">
                        <a:solidFill>
                          <a:srgbClr val="FFC000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11:20</a:t>
                      </a:r>
                      <a:endParaRPr lang="en-US" sz="900" dirty="0" smtClean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3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</a:tr>
              <a:tr h="187647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EUS-4</a:t>
                      </a:r>
                      <a:endParaRPr lang="en-GB" sz="900" dirty="0">
                        <a:solidFill>
                          <a:srgbClr val="FFC000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10:50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</a:t>
                      </a:r>
                      <a:endParaRPr lang="en-GB" sz="9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51736" marR="51736" marT="25867" marB="25867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04967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  <p:bldP spid="6" grpId="0"/>
      <p:bldGraphic spid="7" grpId="0">
        <p:bldAsOne/>
      </p:bldGraphic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55320" y="209550"/>
            <a:ext cx="3764280" cy="2377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00B0F0"/>
                </a:solidFill>
                <a:latin typeface="Segoe UI Light" pitchFamily="34" charset="0"/>
              </a:rPr>
              <a:t>Some user output screens</a:t>
            </a:r>
          </a:p>
        </p:txBody>
      </p:sp>
      <p:pic>
        <p:nvPicPr>
          <p:cNvPr id="3" name="Picture 2" descr="C:\Users\atishp\Desktop\Ishneet Presentations\US-2-Raman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t="3538" r="3371" b="4602"/>
          <a:stretch/>
        </p:blipFill>
        <p:spPr bwMode="auto">
          <a:xfrm>
            <a:off x="766837" y="2627383"/>
            <a:ext cx="376428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atishp\Desktop\Ishneet Presentations\US-3-Sharanya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" t="1631" r="2259" b="1017"/>
          <a:stretch/>
        </p:blipFill>
        <p:spPr bwMode="auto">
          <a:xfrm>
            <a:off x="4585708" y="2627383"/>
            <a:ext cx="3763539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atishp\Desktop\Ishneet Presentations\US-1-Ami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0" t="3346" r="3124" b="4660"/>
          <a:stretch/>
        </p:blipFill>
        <p:spPr bwMode="auto">
          <a:xfrm>
            <a:off x="4585708" y="209550"/>
            <a:ext cx="3782584" cy="23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3030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3630" y="-38100"/>
            <a:ext cx="648063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refined design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03200" y="1504950"/>
            <a:ext cx="5943600" cy="2743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Assign operation is an add on to mapping</a:t>
            </a:r>
          </a:p>
          <a:p>
            <a:pPr marL="342900" indent="-342900" algn="l">
              <a:buAutoNum type="arabicPeriod"/>
            </a:pPr>
            <a:endParaRPr lang="en-US" sz="1600" dirty="0" smtClean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Operation snippets</a:t>
            </a:r>
          </a:p>
          <a:p>
            <a:pPr marL="342900" indent="-342900" algn="l">
              <a:buAutoNum type="arabicPeriod"/>
            </a:pPr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It might get complicated with VERY large source and target schemas</a:t>
            </a:r>
          </a:p>
          <a:p>
            <a:pPr marL="342900" indent="-342900" algn="l">
              <a:buAutoNum type="arabicPeriod"/>
            </a:pPr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usability issues (double click)</a:t>
            </a:r>
          </a:p>
          <a:p>
            <a:pPr marL="342900" indent="-342900" algn="l">
              <a:buAutoNum type="arabicPeriod"/>
            </a:pPr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indent="-342900" algn="l">
              <a:buAutoNum type="arabicPeriod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Affordances and interactions</a:t>
            </a:r>
          </a:p>
          <a:p>
            <a:pPr marL="342900" indent="-342900" algn="l">
              <a:buAutoNum type="arabicPeriod"/>
            </a:pPr>
            <a:endParaRPr lang="en-US" sz="1600" dirty="0" smtClean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indent="-342900" algn="l">
              <a:buAutoNum type="arabicPeriod"/>
            </a:pPr>
            <a:endParaRPr lang="en-US" sz="1600" dirty="0" smtClean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indent="-342900" algn="l">
              <a:buAutoNum type="arabicPeriod"/>
            </a:pPr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659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3630" y="-38100"/>
            <a:ext cx="648063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Scenario - After</a:t>
            </a:r>
          </a:p>
        </p:txBody>
      </p:sp>
    </p:spTree>
    <p:extLst>
      <p:ext uri="{BB962C8B-B14F-4D97-AF65-F5344CB8AC3E}">
        <p14:creationId xmlns:p14="http://schemas.microsoft.com/office/powerpoint/2010/main" val="23747659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C:\Users\Ishneet Grover\Desktop\scenario\Before Scenario- low res\1 -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083675" cy="511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/>
          <p:cNvSpPr/>
          <p:nvPr/>
        </p:nvSpPr>
        <p:spPr>
          <a:xfrm>
            <a:off x="6629400" y="0"/>
            <a:ext cx="2962736" cy="2111375"/>
          </a:xfrm>
          <a:prstGeom prst="wedgeEllipseCallout">
            <a:avLst>
              <a:gd name="adj1" fmla="val -70432"/>
              <a:gd name="adj2" fmla="val 55405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Segoe" pitchFamily="34" charset="0"/>
              </a:rPr>
              <a:t>We need to ship the DELL-Work-</a:t>
            </a:r>
            <a:r>
              <a:rPr lang="en-US" sz="1400" dirty="0" err="1">
                <a:solidFill>
                  <a:sysClr val="windowText" lastClr="000000"/>
                </a:solidFill>
                <a:latin typeface="Segoe" pitchFamily="34" charset="0"/>
              </a:rPr>
              <a:t>OrderProcess</a:t>
            </a:r>
            <a:r>
              <a:rPr lang="en-US" sz="1400" dirty="0">
                <a:solidFill>
                  <a:sysClr val="windowText" lastClr="000000"/>
                </a:solidFill>
                <a:latin typeface="Segoe" pitchFamily="34" charset="0"/>
              </a:rPr>
              <a:t> for test deployment tomorrow.</a:t>
            </a:r>
            <a:endParaRPr lang="en-GB" sz="14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86775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fine morning…</a:t>
            </a:r>
          </a:p>
          <a:p>
            <a:r>
              <a:rPr lang="en-US" sz="1400" dirty="0" smtClean="0"/>
              <a:t>27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 May 2011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4178199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shneet Grover\Desktop\scenario\After Scenario - low res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 Callout 2"/>
          <p:cNvSpPr/>
          <p:nvPr/>
        </p:nvSpPr>
        <p:spPr>
          <a:xfrm>
            <a:off x="2209800" y="33338"/>
            <a:ext cx="2962736" cy="2111375"/>
          </a:xfrm>
          <a:prstGeom prst="cloudCallout">
            <a:avLst>
              <a:gd name="adj1" fmla="val 70899"/>
              <a:gd name="adj2" fmla="val 35433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  <a:latin typeface="Segoe" pitchFamily="34" charset="0"/>
              </a:rPr>
              <a:t>It’s already 2’o clock…</a:t>
            </a:r>
          </a:p>
          <a:p>
            <a:pPr algn="ctr"/>
            <a:endParaRPr lang="en-US" sz="1400" dirty="0">
              <a:solidFill>
                <a:sysClr val="windowText" lastClr="000000"/>
              </a:solidFill>
              <a:latin typeface="Segoe" pitchFamily="34" charset="0"/>
            </a:endParaRPr>
          </a:p>
          <a:p>
            <a:pPr algn="ctr"/>
            <a:r>
              <a:rPr lang="en-US" sz="1400" dirty="0" smtClean="0">
                <a:solidFill>
                  <a:sysClr val="windowText" lastClr="000000"/>
                </a:solidFill>
                <a:latin typeface="Segoe" pitchFamily="34" charset="0"/>
              </a:rPr>
              <a:t>Let me start doing my work.</a:t>
            </a:r>
          </a:p>
        </p:txBody>
      </p:sp>
    </p:spTree>
    <p:extLst>
      <p:ext uri="{BB962C8B-B14F-4D97-AF65-F5344CB8AC3E}">
        <p14:creationId xmlns:p14="http://schemas.microsoft.com/office/powerpoint/2010/main" val="13727347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Ishneet Grover\Desktop\scenario\After Scenario - low res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 Callout 2"/>
          <p:cNvSpPr/>
          <p:nvPr/>
        </p:nvSpPr>
        <p:spPr>
          <a:xfrm>
            <a:off x="228600" y="1352550"/>
            <a:ext cx="2962736" cy="2111375"/>
          </a:xfrm>
          <a:prstGeom prst="cloudCallout">
            <a:avLst>
              <a:gd name="adj1" fmla="val 38833"/>
              <a:gd name="adj2" fmla="val 110238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 smtClean="0">
                <a:solidFill>
                  <a:sysClr val="windowText" lastClr="000000"/>
                </a:solidFill>
                <a:latin typeface="Segoe" pitchFamily="34" charset="0"/>
              </a:rPr>
              <a:t>hmmmmm</a:t>
            </a:r>
            <a:r>
              <a:rPr lang="en-US" sz="1400" dirty="0" smtClean="0">
                <a:solidFill>
                  <a:sysClr val="windowText" lastClr="000000"/>
                </a:solidFill>
                <a:latin typeface="Segoe" pitchFamily="34" charset="0"/>
              </a:rPr>
              <a:t>,  cool !</a:t>
            </a:r>
          </a:p>
          <a:p>
            <a:pPr algn="ctr"/>
            <a:endParaRPr lang="en-US" sz="1400" dirty="0">
              <a:solidFill>
                <a:sysClr val="windowText" lastClr="000000"/>
              </a:solidFill>
              <a:latin typeface="Segoe" pitchFamily="34" charset="0"/>
            </a:endParaRPr>
          </a:p>
          <a:p>
            <a:pPr algn="ctr"/>
            <a:r>
              <a:rPr lang="en-US" sz="1400" dirty="0" smtClean="0">
                <a:solidFill>
                  <a:sysClr val="windowText" lastClr="000000"/>
                </a:solidFill>
                <a:latin typeface="Segoe" pitchFamily="34" charset="0"/>
              </a:rPr>
              <a:t> this new tool also  shows me the consequence of the operation I selected…!</a:t>
            </a:r>
          </a:p>
        </p:txBody>
      </p:sp>
    </p:spTree>
    <p:extLst>
      <p:ext uri="{BB962C8B-B14F-4D97-AF65-F5344CB8AC3E}">
        <p14:creationId xmlns:p14="http://schemas.microsoft.com/office/powerpoint/2010/main" val="353663205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shneet Grover\Desktop\scenario\After Scenario - low res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 Callout 2"/>
          <p:cNvSpPr/>
          <p:nvPr/>
        </p:nvSpPr>
        <p:spPr>
          <a:xfrm>
            <a:off x="2209800" y="57150"/>
            <a:ext cx="2962736" cy="2111375"/>
          </a:xfrm>
          <a:prstGeom prst="cloudCallout">
            <a:avLst>
              <a:gd name="adj1" fmla="val 70899"/>
              <a:gd name="adj2" fmla="val 35433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 smtClean="0">
              <a:solidFill>
                <a:sysClr val="windowText" lastClr="000000"/>
              </a:solidFill>
              <a:latin typeface="Segoe" pitchFamily="34" charset="0"/>
            </a:endParaRPr>
          </a:p>
          <a:p>
            <a:pPr algn="ctr"/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</a:rPr>
              <a:t>It’s </a:t>
            </a:r>
            <a:r>
              <a:rPr lang="en-US" sz="1200" dirty="0">
                <a:solidFill>
                  <a:sysClr val="windowText" lastClr="000000"/>
                </a:solidFill>
                <a:latin typeface="Segoe" pitchFamily="34" charset="0"/>
              </a:rPr>
              <a:t>Done!</a:t>
            </a:r>
          </a:p>
          <a:p>
            <a:pPr algn="ctr"/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</a:rPr>
              <a:t>This new mapping tool is really helpful !! I did not just write it, I did it!</a:t>
            </a:r>
          </a:p>
          <a:p>
            <a:pPr algn="ctr"/>
            <a:endParaRPr lang="en-US" sz="1200" dirty="0" smtClean="0">
              <a:solidFill>
                <a:sysClr val="windowText" lastClr="000000"/>
              </a:solidFill>
              <a:latin typeface="Segoe" pitchFamily="34" charset="0"/>
            </a:endParaRPr>
          </a:p>
          <a:p>
            <a:pPr algn="ctr"/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</a:rPr>
              <a:t>Let me see how many I was able to map…</a:t>
            </a:r>
            <a:endParaRPr lang="en-GB" sz="12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42571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Ishneet Grover\Desktop\scenario\After Scenario - low res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142284149"/>
              </p:ext>
            </p:extLst>
          </p:nvPr>
        </p:nvGraphicFramePr>
        <p:xfrm>
          <a:off x="5334000" y="2362200"/>
          <a:ext cx="1371600" cy="91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Oval Callout 3"/>
          <p:cNvSpPr/>
          <p:nvPr/>
        </p:nvSpPr>
        <p:spPr>
          <a:xfrm>
            <a:off x="60325" y="1301493"/>
            <a:ext cx="2606676" cy="1857631"/>
          </a:xfrm>
          <a:prstGeom prst="wedgeEllipseCallout">
            <a:avLst>
              <a:gd name="adj1" fmla="val 43591"/>
              <a:gd name="adj2" fmla="val 164277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Segoe" pitchFamily="34" charset="0"/>
              </a:rPr>
              <a:t>WOAH !!! I am impressed</a:t>
            </a:r>
            <a:endParaRPr lang="en-GB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58386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Ishneet Grover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-47626"/>
            <a:ext cx="83058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63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Ishneet Grover\Desktop\scenario\After Scenario - low res\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3704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6917371" y="2647950"/>
            <a:ext cx="2166304" cy="914400"/>
          </a:xfrm>
          <a:prstGeom prst="wedgeEllipseCallout">
            <a:avLst>
              <a:gd name="adj1" fmla="val -91296"/>
              <a:gd name="adj2" fmla="val -99403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smtClean="0">
                <a:solidFill>
                  <a:sysClr val="windowText" lastClr="000000"/>
                </a:solidFill>
                <a:latin typeface="Segoe" pitchFamily="34" charset="0"/>
              </a:rPr>
              <a:t>Oh yeah! </a:t>
            </a:r>
          </a:p>
          <a:p>
            <a:pPr algn="ctr"/>
            <a:r>
              <a:rPr lang="en-US" sz="1100" dirty="0" smtClean="0">
                <a:solidFill>
                  <a:sysClr val="windowText" lastClr="000000"/>
                </a:solidFill>
                <a:latin typeface="Segoe" pitchFamily="34" charset="0"/>
              </a:rPr>
              <a:t> She must be waiting for me…</a:t>
            </a:r>
            <a:endParaRPr lang="en-GB" sz="11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71399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Ishneet Grover\Desktop\scenario\After Scenario - low res\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13503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Ishneet Grover\Desktop\scenario\After Scenario - low res\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624072"/>
            <a:ext cx="914400" cy="41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Callout 3"/>
          <p:cNvSpPr/>
          <p:nvPr/>
        </p:nvSpPr>
        <p:spPr>
          <a:xfrm>
            <a:off x="1143000" y="133350"/>
            <a:ext cx="2314575" cy="1682750"/>
          </a:xfrm>
          <a:prstGeom prst="wedgeEllipseCallout">
            <a:avLst>
              <a:gd name="adj1" fmla="val 60361"/>
              <a:gd name="adj2" fmla="val 75960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  <a:latin typeface="Segoe" pitchFamily="34" charset="0"/>
              </a:rPr>
              <a:t>All my bags are packed I am ready to go…. </a:t>
            </a:r>
          </a:p>
          <a:p>
            <a:pPr algn="ctr"/>
            <a:endParaRPr lang="en-US" sz="1400" dirty="0">
              <a:solidFill>
                <a:sysClr val="windowText" lastClr="000000"/>
              </a:solidFill>
              <a:latin typeface="Segoe" pitchFamily="34" charset="0"/>
            </a:endParaRPr>
          </a:p>
          <a:p>
            <a:pPr algn="ctr"/>
            <a:r>
              <a:rPr lang="en-US" sz="1400" dirty="0" err="1" smtClean="0">
                <a:solidFill>
                  <a:sysClr val="windowText" lastClr="000000"/>
                </a:solidFill>
                <a:latin typeface="Segoe" pitchFamily="34" charset="0"/>
              </a:rPr>
              <a:t>lalalalalala</a:t>
            </a:r>
            <a:r>
              <a:rPr lang="en-US" sz="1400" dirty="0" smtClean="0">
                <a:solidFill>
                  <a:sysClr val="windowText" lastClr="000000"/>
                </a:solidFill>
                <a:latin typeface="Segoe" pitchFamily="34" charset="0"/>
              </a:rPr>
              <a:t>…</a:t>
            </a:r>
            <a:endParaRPr lang="en-GB" sz="14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29400" y="225994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 the </a:t>
            </a:r>
            <a:r>
              <a:rPr lang="en-US" dirty="0"/>
              <a:t>o</a:t>
            </a:r>
            <a:r>
              <a:rPr lang="en-US" dirty="0" smtClean="0"/>
              <a:t>ther side…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0581170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Ishneet Grover\Desktop\scenario\After Scenario - low res\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/>
          <p:cNvSpPr/>
          <p:nvPr/>
        </p:nvSpPr>
        <p:spPr>
          <a:xfrm>
            <a:off x="304800" y="190500"/>
            <a:ext cx="3228975" cy="1998060"/>
          </a:xfrm>
          <a:prstGeom prst="wedgeEllipseCallout">
            <a:avLst>
              <a:gd name="adj1" fmla="val 50249"/>
              <a:gd name="adj2" fmla="val 76040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Oh wow! 70 % mapping is already complete… I have to do only 30% !!</a:t>
            </a:r>
          </a:p>
          <a:p>
            <a:pPr algn="ctr"/>
            <a:endParaRPr lang="en-US" sz="1600" dirty="0" smtClean="0">
              <a:solidFill>
                <a:sysClr val="windowText" lastClr="000000"/>
              </a:solidFill>
              <a:latin typeface="Segoe" pitchFamily="34" charset="0"/>
            </a:endParaRPr>
          </a:p>
          <a:p>
            <a:pPr algn="ctr"/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“ye to mere </a:t>
            </a:r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bae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haath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ka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khel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hai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 !!”</a:t>
            </a:r>
            <a:endParaRPr lang="en-GB" sz="16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2141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Ishneet Grover\Desktop\scenario\After Scenario - low res\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513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12675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Ishneet Grover\Desktop\scenario\After Scenario - low res\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990600" y="678653"/>
            <a:ext cx="2238375" cy="1385086"/>
          </a:xfrm>
          <a:prstGeom prst="wedgeEllipseCallout">
            <a:avLst>
              <a:gd name="adj1" fmla="val 50249"/>
              <a:gd name="adj2" fmla="val 76040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Atleast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 today I will reach on time…</a:t>
            </a:r>
            <a:endParaRPr lang="en-GB" sz="16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  <p:sp>
        <p:nvSpPr>
          <p:cNvPr id="4" name="Oval Callout 3"/>
          <p:cNvSpPr/>
          <p:nvPr/>
        </p:nvSpPr>
        <p:spPr>
          <a:xfrm>
            <a:off x="-3657600" y="65088"/>
            <a:ext cx="3228975" cy="1998060"/>
          </a:xfrm>
          <a:prstGeom prst="wedgeEllipseCallout">
            <a:avLst>
              <a:gd name="adj1" fmla="val 50249"/>
              <a:gd name="adj2" fmla="val 76040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Janeman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Janemann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 ! </a:t>
            </a:r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Palat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teri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nazar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… </a:t>
            </a:r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yahan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hai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dil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mera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… </a:t>
            </a:r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dekhti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hai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kidhar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 … </a:t>
            </a:r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hehhe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….</a:t>
            </a:r>
            <a:endParaRPr lang="en-GB" sz="16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-3429000" y="2571750"/>
            <a:ext cx="3228975" cy="1998060"/>
          </a:xfrm>
          <a:prstGeom prst="wedgeEllipseCallout">
            <a:avLst>
              <a:gd name="adj1" fmla="val 50249"/>
              <a:gd name="adj2" fmla="val 76040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Main </a:t>
            </a:r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aa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raha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hon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Ritu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!</a:t>
            </a:r>
            <a:endParaRPr lang="en-GB" sz="16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55077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Ishneet Grover\Desktop\scenario\After Scenario - low res\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5829300" y="971550"/>
            <a:ext cx="1817739" cy="1295400"/>
          </a:xfrm>
          <a:prstGeom prst="wedgeEllipseCallout">
            <a:avLst>
              <a:gd name="adj1" fmla="val -66638"/>
              <a:gd name="adj2" fmla="val 38126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 smtClean="0">
                <a:solidFill>
                  <a:sysClr val="windowText" lastClr="000000"/>
                </a:solidFill>
                <a:latin typeface="Segoe" pitchFamily="34" charset="0"/>
              </a:rPr>
              <a:t>Rajma</a:t>
            </a:r>
            <a:r>
              <a:rPr lang="en-US" sz="1400" dirty="0" smtClean="0">
                <a:solidFill>
                  <a:sysClr val="windowText" lastClr="000000"/>
                </a:solidFill>
                <a:latin typeface="Segoe" pitchFamily="34" charset="0"/>
              </a:rPr>
              <a:t> are really tasty today!</a:t>
            </a:r>
            <a:endParaRPr lang="en-GB" sz="14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9780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Ishneet Grover\Desktop\scenario\After Scenario - low res\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1002505" y="666750"/>
            <a:ext cx="1652587" cy="1447800"/>
          </a:xfrm>
          <a:prstGeom prst="wedgeEllipseCallout">
            <a:avLst>
              <a:gd name="adj1" fmla="val 80808"/>
              <a:gd name="adj2" fmla="val 93025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err="1" smtClean="0">
                <a:solidFill>
                  <a:sysClr val="windowText" lastClr="000000"/>
                </a:solidFill>
                <a:latin typeface="Segoe" pitchFamily="34" charset="0"/>
              </a:rPr>
              <a:t>Kitne</a:t>
            </a:r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</a:rPr>
              <a:t> din ho </a:t>
            </a:r>
            <a:r>
              <a:rPr lang="en-US" sz="1200" dirty="0" err="1" smtClean="0">
                <a:solidFill>
                  <a:sysClr val="windowText" lastClr="000000"/>
                </a:solidFill>
                <a:latin typeface="Segoe" pitchFamily="34" charset="0"/>
              </a:rPr>
              <a:t>gae</a:t>
            </a:r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200" dirty="0" err="1" smtClean="0">
                <a:solidFill>
                  <a:sysClr val="windowText" lastClr="000000"/>
                </a:solidFill>
                <a:latin typeface="Segoe" pitchFamily="34" charset="0"/>
              </a:rPr>
              <a:t>na</a:t>
            </a:r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</a:rPr>
              <a:t> ache se </a:t>
            </a:r>
            <a:r>
              <a:rPr lang="en-US" sz="1200" dirty="0" err="1" smtClean="0">
                <a:solidFill>
                  <a:sysClr val="windowText" lastClr="000000"/>
                </a:solidFill>
                <a:latin typeface="Segoe" pitchFamily="34" charset="0"/>
              </a:rPr>
              <a:t>baat</a:t>
            </a:r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200" dirty="0" err="1" smtClean="0">
                <a:solidFill>
                  <a:sysClr val="windowText" lastClr="000000"/>
                </a:solidFill>
                <a:latin typeface="Segoe" pitchFamily="34" charset="0"/>
              </a:rPr>
              <a:t>kiye</a:t>
            </a:r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</a:rPr>
              <a:t>… </a:t>
            </a:r>
            <a:endParaRPr lang="en-GB" sz="12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19982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Ishneet Grover\Desktop\scenario\After Scenario - low res\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914400" y="609600"/>
            <a:ext cx="1679574" cy="1371600"/>
          </a:xfrm>
          <a:prstGeom prst="wedgeEllipseCallout">
            <a:avLst>
              <a:gd name="adj1" fmla="val 80350"/>
              <a:gd name="adj2" fmla="val 55910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400" dirty="0" smtClean="0">
                <a:solidFill>
                  <a:sysClr val="windowText" lastClr="000000"/>
                </a:solidFill>
                <a:latin typeface="Segoe" pitchFamily="34" charset="0"/>
              </a:rPr>
              <a:t>I was thinking….</a:t>
            </a:r>
            <a:endParaRPr lang="en-US" sz="14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76600" y="1428750"/>
            <a:ext cx="5334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670300" y="1504950"/>
            <a:ext cx="1524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594100" y="1470025"/>
            <a:ext cx="1524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269410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C:\Users\Ishneet Grover\Desktop\scenario\After Scenario - low res\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513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87124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0" y="-19050"/>
            <a:ext cx="3995936" cy="924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Segoe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Segoe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Segoe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Segoe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Segoe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800" dirty="0" smtClean="0">
                <a:solidFill>
                  <a:srgbClr val="00B0F0"/>
                </a:solidFill>
                <a:latin typeface="Segoe UI Light" pitchFamily="34" charset="0"/>
              </a:rPr>
              <a:t>Users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581150"/>
            <a:ext cx="6248400" cy="228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Segoe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Segoe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Segoe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Segoe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Segoe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Segoe UI Light" pitchFamily="34" charset="0"/>
              </a:rPr>
              <a:t>Business Analysts</a:t>
            </a:r>
          </a:p>
          <a:p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Segoe UI Light" pitchFamily="34" charset="0"/>
              </a:rPr>
              <a:t>Solution Delivery Managers</a:t>
            </a:r>
          </a:p>
          <a:p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Segoe UI Light" pitchFamily="34" charset="0"/>
              </a:rPr>
              <a:t>Program Managers</a:t>
            </a:r>
          </a:p>
          <a:p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Segoe UI Light" pitchFamily="34" charset="0"/>
              </a:rPr>
              <a:t>Developers</a:t>
            </a:r>
          </a:p>
          <a:p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Segoe UI Light" pitchFamily="34" charset="0"/>
              </a:rPr>
              <a:t>Testers</a:t>
            </a:r>
          </a:p>
        </p:txBody>
      </p:sp>
    </p:spTree>
    <p:extLst>
      <p:ext uri="{BB962C8B-B14F-4D97-AF65-F5344CB8AC3E}">
        <p14:creationId xmlns:p14="http://schemas.microsoft.com/office/powerpoint/2010/main" val="403442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Ishneet Grover\Desktop\scenario\After Scenario - low res\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xplosion 1 2"/>
          <p:cNvSpPr/>
          <p:nvPr/>
        </p:nvSpPr>
        <p:spPr>
          <a:xfrm>
            <a:off x="6705600" y="-1238250"/>
            <a:ext cx="3505200" cy="3276600"/>
          </a:xfrm>
          <a:prstGeom prst="irregularSeal1">
            <a:avLst/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ysClr val="windowText" lastClr="000000"/>
              </a:solidFill>
              <a:latin typeface="Segoe" pitchFamily="34" charset="0"/>
            </a:endParaRPr>
          </a:p>
          <a:p>
            <a:endParaRPr lang="en-US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2076" y="199131"/>
            <a:ext cx="1371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Nice Job guys!</a:t>
            </a:r>
            <a:endParaRPr lang="en-GB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8153400" y="478155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END.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386775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NEXT DAY, in the morning…</a:t>
            </a:r>
          </a:p>
          <a:p>
            <a:r>
              <a:rPr lang="en-US" sz="1400" dirty="0" smtClean="0"/>
              <a:t>28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May 2011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85962908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3630" y="-38100"/>
            <a:ext cx="648063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conclusion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03200" y="1504950"/>
            <a:ext cx="5943600" cy="3048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itchFamily="34" charset="0"/>
              <a:buChar char="•"/>
              <a:tabLst>
                <a:tab pos="292100" algn="l"/>
              </a:tabLst>
            </a:pPr>
            <a:r>
              <a:rPr lang="en-US" sz="1600" dirty="0" smtClean="0"/>
              <a:t>The </a:t>
            </a:r>
            <a:r>
              <a:rPr lang="en-US" sz="1600" dirty="0"/>
              <a:t>new proposed task flow will help </a:t>
            </a:r>
            <a:r>
              <a:rPr lang="en-US" sz="1600" dirty="0">
                <a:solidFill>
                  <a:srgbClr val="FFC000"/>
                </a:solidFill>
              </a:rPr>
              <a:t>reduce a lot of </a:t>
            </a:r>
            <a:r>
              <a:rPr lang="en-US" sz="1600" dirty="0" smtClean="0">
                <a:solidFill>
                  <a:srgbClr val="FFC000"/>
                </a:solidFill>
              </a:rPr>
              <a:t>redundancy</a:t>
            </a:r>
            <a:r>
              <a:rPr lang="en-US" sz="1600" dirty="0" smtClean="0"/>
              <a:t> in</a:t>
            </a:r>
            <a:r>
              <a:rPr lang="en-US" sz="1600" dirty="0"/>
              <a:t> </a:t>
            </a:r>
            <a:r>
              <a:rPr lang="en-GB" sz="1600" dirty="0" smtClean="0"/>
              <a:t>the </a:t>
            </a:r>
            <a:r>
              <a:rPr lang="en-GB" sz="1600" dirty="0"/>
              <a:t>project work Flow</a:t>
            </a:r>
            <a:r>
              <a:rPr lang="en-GB" sz="1600" dirty="0" smtClean="0"/>
              <a:t>.</a:t>
            </a:r>
          </a:p>
          <a:p>
            <a:pPr marL="285750" indent="-285750" algn="l">
              <a:buFont typeface="Arial" pitchFamily="34" charset="0"/>
              <a:buChar char="•"/>
              <a:tabLst>
                <a:tab pos="292100" algn="l"/>
              </a:tabLst>
            </a:pPr>
            <a:endParaRPr lang="en-GB" sz="1600" dirty="0"/>
          </a:p>
          <a:p>
            <a:pPr marL="285750" indent="-285750" algn="l">
              <a:buFont typeface="Arial" pitchFamily="34" charset="0"/>
              <a:buChar char="•"/>
              <a:tabLst>
                <a:tab pos="292100" algn="l"/>
              </a:tabLst>
            </a:pPr>
            <a:r>
              <a:rPr lang="en-US" sz="1600" dirty="0" smtClean="0"/>
              <a:t>The </a:t>
            </a:r>
            <a:r>
              <a:rPr lang="en-US" sz="1600" dirty="0"/>
              <a:t>proposed system can empower business users to </a:t>
            </a:r>
            <a:r>
              <a:rPr lang="en-US" sz="1600" dirty="0" smtClean="0">
                <a:solidFill>
                  <a:srgbClr val="FFC000"/>
                </a:solidFill>
              </a:rPr>
              <a:t>contribute in the </a:t>
            </a:r>
            <a:r>
              <a:rPr lang="en-GB" sz="1600" dirty="0" smtClean="0">
                <a:solidFill>
                  <a:srgbClr val="FFC000"/>
                </a:solidFill>
              </a:rPr>
              <a:t>process </a:t>
            </a:r>
            <a:r>
              <a:rPr lang="en-GB" sz="1600" dirty="0">
                <a:solidFill>
                  <a:srgbClr val="FFC000"/>
                </a:solidFill>
              </a:rPr>
              <a:t>of mapping</a:t>
            </a:r>
            <a:r>
              <a:rPr lang="en-GB" sz="1600" dirty="0" smtClean="0"/>
              <a:t>.</a:t>
            </a:r>
          </a:p>
          <a:p>
            <a:pPr marL="285750" indent="-285750" algn="l">
              <a:buFont typeface="Arial" pitchFamily="34" charset="0"/>
              <a:buChar char="•"/>
            </a:pPr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l"/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Next steps:</a:t>
            </a:r>
          </a:p>
          <a:p>
            <a:pPr algn="l"/>
            <a:endParaRPr lang="en-US" sz="1600" dirty="0" smtClean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Hierarchical structures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Affordances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Mapping status 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Tagging</a:t>
            </a:r>
          </a:p>
        </p:txBody>
      </p:sp>
    </p:spTree>
    <p:extLst>
      <p:ext uri="{BB962C8B-B14F-4D97-AF65-F5344CB8AC3E}">
        <p14:creationId xmlns:p14="http://schemas.microsoft.com/office/powerpoint/2010/main" val="325481591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33600" y="1504950"/>
            <a:ext cx="648063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i="1" dirty="0" smtClean="0">
                <a:solidFill>
                  <a:srgbClr val="00B0F0"/>
                </a:solidFill>
                <a:latin typeface="Segoe UI Light" pitchFamily="34" charset="0"/>
              </a:rPr>
              <a:t>thank you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09800" y="2266950"/>
            <a:ext cx="5943600" cy="3048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>
              <a:tabLst>
                <a:tab pos="292100" algn="l"/>
              </a:tabLst>
            </a:pPr>
            <a:r>
              <a:rPr lang="en-US" sz="1600" dirty="0" smtClean="0">
                <a:solidFill>
                  <a:srgbClr val="FFC000"/>
                </a:solidFill>
              </a:rPr>
              <a:t>Special thanks to </a:t>
            </a:r>
          </a:p>
          <a:p>
            <a:pPr algn="l">
              <a:tabLst>
                <a:tab pos="292100" algn="l"/>
              </a:tabLst>
            </a:pPr>
            <a:endParaRPr lang="en-US" sz="1600" dirty="0" smtClean="0"/>
          </a:p>
          <a:p>
            <a:pPr algn="l">
              <a:tabLst>
                <a:tab pos="292100" algn="l"/>
              </a:tabLst>
            </a:pPr>
            <a:r>
              <a:rPr lang="en-US" sz="1600" dirty="0" err="1" smtClean="0"/>
              <a:t>Ashish</a:t>
            </a:r>
            <a:r>
              <a:rPr lang="en-US" sz="1600" dirty="0" smtClean="0"/>
              <a:t> Krishna</a:t>
            </a:r>
          </a:p>
          <a:p>
            <a:pPr algn="l">
              <a:tabLst>
                <a:tab pos="292100" algn="l"/>
              </a:tabLst>
            </a:pPr>
            <a:r>
              <a:rPr lang="en-US" sz="1600" dirty="0" smtClean="0"/>
              <a:t>Deepak Jain</a:t>
            </a:r>
          </a:p>
          <a:p>
            <a:pPr algn="l">
              <a:tabLst>
                <a:tab pos="292100" algn="l"/>
              </a:tabLst>
            </a:pPr>
            <a:r>
              <a:rPr lang="en-US" sz="1600" dirty="0" smtClean="0"/>
              <a:t>Prof </a:t>
            </a:r>
            <a:r>
              <a:rPr lang="en-US" sz="1600" dirty="0" err="1" smtClean="0"/>
              <a:t>Pramod</a:t>
            </a:r>
            <a:r>
              <a:rPr lang="en-US" sz="1600" dirty="0" smtClean="0"/>
              <a:t> </a:t>
            </a:r>
            <a:r>
              <a:rPr lang="en-US" sz="1600" dirty="0" err="1" smtClean="0"/>
              <a:t>Khambete</a:t>
            </a:r>
            <a:endParaRPr lang="en-US" sz="1600" dirty="0" smtClean="0"/>
          </a:p>
          <a:p>
            <a:pPr algn="l">
              <a:tabLst>
                <a:tab pos="292100" algn="l"/>
              </a:tabLst>
            </a:pPr>
            <a:r>
              <a:rPr lang="en-US" sz="1600" dirty="0" smtClean="0"/>
              <a:t>Prof </a:t>
            </a:r>
            <a:r>
              <a:rPr lang="en-US" sz="1600" dirty="0" err="1" smtClean="0"/>
              <a:t>Anirudha</a:t>
            </a:r>
            <a:r>
              <a:rPr lang="en-US" sz="1600" dirty="0" smtClean="0"/>
              <a:t> Joshi</a:t>
            </a:r>
          </a:p>
          <a:p>
            <a:pPr algn="l">
              <a:tabLst>
                <a:tab pos="292100" algn="l"/>
              </a:tabLst>
            </a:pPr>
            <a:r>
              <a:rPr lang="en-US" sz="1600" dirty="0" err="1" smtClean="0"/>
              <a:t>Arpit</a:t>
            </a:r>
            <a:r>
              <a:rPr lang="en-US" sz="1600" dirty="0" smtClean="0"/>
              <a:t> </a:t>
            </a:r>
            <a:r>
              <a:rPr lang="en-US" sz="1600" dirty="0" err="1" smtClean="0"/>
              <a:t>Nand</a:t>
            </a:r>
            <a:endParaRPr lang="en-US" sz="1600" dirty="0" smtClean="0"/>
          </a:p>
          <a:p>
            <a:pPr algn="l">
              <a:tabLst>
                <a:tab pos="292100" algn="l"/>
              </a:tabLst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&amp;</a:t>
            </a:r>
          </a:p>
          <a:p>
            <a:pPr algn="l">
              <a:tabLst>
                <a:tab pos="292100" algn="l"/>
              </a:tabLst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</a:t>
            </a: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y 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</a:t>
            </a:r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riends and family</a:t>
            </a:r>
          </a:p>
        </p:txBody>
      </p:sp>
    </p:spTree>
    <p:extLst>
      <p:ext uri="{BB962C8B-B14F-4D97-AF65-F5344CB8AC3E}">
        <p14:creationId xmlns:p14="http://schemas.microsoft.com/office/powerpoint/2010/main" val="138336460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286000" y="5619750"/>
            <a:ext cx="6500813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2657390" y="2804886"/>
            <a:ext cx="1752600" cy="838200"/>
          </a:xfrm>
          <a:prstGeom prst="wedgeRoundRectCallout">
            <a:avLst>
              <a:gd name="adj1" fmla="val 57147"/>
              <a:gd name="adj2" fmla="val 26363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Most of the times customers know what problem they are facing</a:t>
            </a:r>
            <a:endParaRPr lang="en-GB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2462213" y="1766150"/>
            <a:ext cx="1752600" cy="838200"/>
          </a:xfrm>
          <a:prstGeom prst="wedgeRoundRectCallout">
            <a:avLst>
              <a:gd name="adj1" fmla="val -62315"/>
              <a:gd name="adj2" fmla="val 29610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We have to do same thing three times for documentation</a:t>
            </a:r>
            <a:endParaRPr lang="en-GB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840765" y="3028950"/>
            <a:ext cx="1752600" cy="838200"/>
          </a:xfrm>
          <a:prstGeom prst="wedgeRoundRectCallout">
            <a:avLst>
              <a:gd name="adj1" fmla="val -60282"/>
              <a:gd name="adj2" fmla="val 30571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There are times where we define the mappings</a:t>
            </a:r>
            <a:endParaRPr lang="en-GB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2462213" y="3992183"/>
            <a:ext cx="1752600" cy="647700"/>
          </a:xfrm>
          <a:prstGeom prst="wedgeRoundRectCallout">
            <a:avLst>
              <a:gd name="adj1" fmla="val 59114"/>
              <a:gd name="adj2" fmla="val 23779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B0F0"/>
                </a:solidFill>
              </a:rPr>
              <a:t>There are a set of mandatory fields for each document.</a:t>
            </a:r>
            <a:endParaRPr lang="en-GB" sz="1200" dirty="0">
              <a:solidFill>
                <a:srgbClr val="00B0F0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442785" y="3676650"/>
            <a:ext cx="1752600" cy="838200"/>
          </a:xfrm>
          <a:prstGeom prst="wedgeRoundRectCallout">
            <a:avLst>
              <a:gd name="adj1" fmla="val 57872"/>
              <a:gd name="adj2" fmla="val 12294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B0F0"/>
                </a:solidFill>
              </a:rPr>
              <a:t>If we leave things to </a:t>
            </a:r>
            <a:r>
              <a:rPr lang="en-US" sz="1200" dirty="0" err="1" smtClean="0">
                <a:solidFill>
                  <a:srgbClr val="00B0F0"/>
                </a:solidFill>
              </a:rPr>
              <a:t>dev</a:t>
            </a:r>
            <a:r>
              <a:rPr lang="en-US" sz="1200" dirty="0" smtClean="0">
                <a:solidFill>
                  <a:srgbClr val="00B0F0"/>
                </a:solidFill>
              </a:rPr>
              <a:t>, there are high chance that consistency will break.</a:t>
            </a:r>
            <a:endParaRPr lang="en-GB" sz="1200" dirty="0">
              <a:solidFill>
                <a:srgbClr val="00B0F0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6941004" y="4007604"/>
            <a:ext cx="1752600" cy="685800"/>
          </a:xfrm>
          <a:prstGeom prst="wedgeRoundRectCallout">
            <a:avLst>
              <a:gd name="adj1" fmla="val -62191"/>
              <a:gd name="adj2" fmla="val 31902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B0F0"/>
                </a:solidFill>
              </a:rPr>
              <a:t>I would be good if it can be done in Excel</a:t>
            </a:r>
            <a:endParaRPr lang="en-GB" sz="1200" dirty="0">
              <a:solidFill>
                <a:srgbClr val="00B0F0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4648200" y="3676650"/>
            <a:ext cx="1752600" cy="838200"/>
          </a:xfrm>
          <a:prstGeom prst="wedgeRoundRectCallout">
            <a:avLst>
              <a:gd name="adj1" fmla="val -59009"/>
              <a:gd name="adj2" fmla="val 19928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Just to add a few details a whole new document needs to be made.</a:t>
            </a:r>
            <a:endParaRPr lang="en-GB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4800600" y="2419350"/>
            <a:ext cx="1752600" cy="838200"/>
          </a:xfrm>
          <a:prstGeom prst="wedgeRoundRectCallout">
            <a:avLst>
              <a:gd name="adj1" fmla="val -60282"/>
              <a:gd name="adj2" fmla="val 30571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00B0F0"/>
                </a:solidFill>
              </a:rPr>
              <a:t>We </a:t>
            </a:r>
            <a:r>
              <a:rPr lang="en-GB" sz="1200" dirty="0" smtClean="0">
                <a:solidFill>
                  <a:srgbClr val="00B0F0"/>
                </a:solidFill>
              </a:rPr>
              <a:t>have tried </a:t>
            </a:r>
            <a:r>
              <a:rPr lang="en-GB" sz="1200" dirty="0">
                <a:solidFill>
                  <a:srgbClr val="00B0F0"/>
                </a:solidFill>
              </a:rPr>
              <a:t>to do </a:t>
            </a:r>
            <a:r>
              <a:rPr lang="en-GB" sz="1200" dirty="0" smtClean="0">
                <a:solidFill>
                  <a:srgbClr val="00B0F0"/>
                </a:solidFill>
              </a:rPr>
              <a:t>standard format </a:t>
            </a:r>
            <a:r>
              <a:rPr lang="en-GB" sz="1200" dirty="0">
                <a:solidFill>
                  <a:srgbClr val="00B0F0"/>
                </a:solidFill>
              </a:rPr>
              <a:t>for Functional </a:t>
            </a:r>
            <a:r>
              <a:rPr lang="en-GB" sz="1200" dirty="0" smtClean="0">
                <a:solidFill>
                  <a:srgbClr val="00B0F0"/>
                </a:solidFill>
              </a:rPr>
              <a:t>Spec during Dell project</a:t>
            </a:r>
            <a:endParaRPr lang="en-GB" sz="1200" dirty="0">
              <a:solidFill>
                <a:srgbClr val="00B0F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57150"/>
            <a:ext cx="4757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Segoe UI Light" pitchFamily="34" charset="0"/>
              </a:rPr>
              <a:t>Solution Delivery Managers &amp;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32"/>
          <a:stretch/>
        </p:blipFill>
        <p:spPr bwMode="auto">
          <a:xfrm>
            <a:off x="8240486" y="304987"/>
            <a:ext cx="723900" cy="94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7280" y="1300100"/>
            <a:ext cx="685800" cy="718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537734" y="42799"/>
            <a:ext cx="2853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Segoe UI Light" pitchFamily="34" charset="0"/>
              </a:rPr>
              <a:t>Business Analysts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4724400" y="-265757"/>
            <a:ext cx="440999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Segoe UI Light" pitchFamily="34" charset="0"/>
              </a:rPr>
              <a:t>Solution Delivery Managers </a:t>
            </a:r>
          </a:p>
          <a:p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</a:rPr>
              <a:t>Sanket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</a:rPr>
              <a:t>Bakshi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</a:rPr>
              <a:t> ( MCS )</a:t>
            </a:r>
            <a:endParaRPr lang="en-GB" dirty="0">
              <a:solidFill>
                <a:schemeClr val="tx1">
                  <a:lumMod val="75000"/>
                </a:schemeClr>
              </a:solidFill>
              <a:latin typeface="Segoe UI Light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4711922" y="776869"/>
            <a:ext cx="261642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Segoe UI Light" pitchFamily="34" charset="0"/>
              </a:rPr>
              <a:t>Business Analyst</a:t>
            </a:r>
          </a:p>
          <a:p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</a:rPr>
              <a:t>Karuppiah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</a:rPr>
              <a:t> A( M-IT )</a:t>
            </a:r>
            <a:endParaRPr lang="en-GB" dirty="0">
              <a:solidFill>
                <a:schemeClr val="tx1">
                  <a:lumMod val="75000"/>
                </a:schemeClr>
              </a:solidFill>
              <a:latin typeface="Segoe UI Light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279" y="1357029"/>
            <a:ext cx="6286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22019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96400" y="-574987"/>
            <a:ext cx="1831068" cy="605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 descr="C:\Users\Ishneet Grover\Desktop\P3\Primary Research\1 Amit Puri-7th Feb\IMG_8956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415896" y="2473445"/>
            <a:ext cx="2184360" cy="1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02457" y="3735355"/>
            <a:ext cx="1874682" cy="1406012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ounded Rectangular Callout 3"/>
          <p:cNvSpPr/>
          <p:nvPr/>
        </p:nvSpPr>
        <p:spPr>
          <a:xfrm>
            <a:off x="3630167" y="1200150"/>
            <a:ext cx="1752600" cy="762000"/>
          </a:xfrm>
          <a:prstGeom prst="wedgeRoundRectCallout">
            <a:avLst>
              <a:gd name="adj1" fmla="val 58700"/>
              <a:gd name="adj2" fmla="val 26580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I get this spec from my </a:t>
            </a:r>
            <a:r>
              <a:rPr lang="en-US" sz="1200" dirty="0" smtClean="0">
                <a:solidFill>
                  <a:srgbClr val="00B0F0"/>
                </a:solidFill>
              </a:rPr>
              <a:t>manager. I don know what happens before it.</a:t>
            </a:r>
            <a:endParaRPr lang="en-GB" sz="1200" dirty="0">
              <a:solidFill>
                <a:srgbClr val="00B0F0"/>
              </a:solidFill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2924539" y="268635"/>
            <a:ext cx="1752600" cy="685800"/>
          </a:xfrm>
          <a:prstGeom prst="wedgeRoundRectCallout">
            <a:avLst>
              <a:gd name="adj1" fmla="val 58700"/>
              <a:gd name="adj2" fmla="val 26580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we do it by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referring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the </a:t>
            </a:r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Idoc's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from SAP</a:t>
            </a:r>
            <a:endParaRPr lang="en-GB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4303502" y="2220713"/>
            <a:ext cx="1752600" cy="838200"/>
          </a:xfrm>
          <a:prstGeom prst="wedgeRoundRectCallout">
            <a:avLst>
              <a:gd name="adj1" fmla="val 58700"/>
              <a:gd name="adj2" fmla="val 26580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'AUTOFILL' you wont understand it, it can be understood by us only.</a:t>
            </a:r>
            <a:endParaRPr lang="en-GB" sz="1200" dirty="0">
              <a:solidFill>
                <a:srgbClr val="00B0F0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553200" y="1523120"/>
            <a:ext cx="1752600" cy="1028109"/>
          </a:xfrm>
          <a:prstGeom prst="wedgeRoundRectCallout">
            <a:avLst>
              <a:gd name="adj1" fmla="val -60282"/>
              <a:gd name="adj2" fmla="val 30571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if I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spend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two hours everyday, It will take a week to complete t his mapping</a:t>
            </a:r>
            <a:endParaRPr lang="en-GB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4800600" y="3330263"/>
            <a:ext cx="1752600" cy="666750"/>
          </a:xfrm>
          <a:prstGeom prst="wedgeRoundRectCallout">
            <a:avLst>
              <a:gd name="adj1" fmla="val 58700"/>
              <a:gd name="adj2" fmla="val 26580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B0F0"/>
                </a:solidFill>
              </a:rPr>
              <a:t>It’s a pain </a:t>
            </a:r>
            <a:r>
              <a:rPr lang="en-US" sz="1200" dirty="0">
                <a:solidFill>
                  <a:srgbClr val="00B0F0"/>
                </a:solidFill>
              </a:rPr>
              <a:t>to find bug in functoids</a:t>
            </a:r>
            <a:endParaRPr lang="en-GB" sz="1200" dirty="0">
              <a:solidFill>
                <a:srgbClr val="00B0F0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934200" y="2787338"/>
            <a:ext cx="1752600" cy="876300"/>
          </a:xfrm>
          <a:prstGeom prst="wedgeRoundRectCallout">
            <a:avLst>
              <a:gd name="adj1" fmla="val -59009"/>
              <a:gd name="adj2" fmla="val 19928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It is very difficult to give KT to TCS if there is some enhancement or bug</a:t>
            </a:r>
            <a:endParaRPr lang="en-GB" sz="1200" dirty="0">
              <a:solidFill>
                <a:srgbClr val="00B0F0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6057900" y="364319"/>
            <a:ext cx="2247900" cy="943348"/>
          </a:xfrm>
          <a:prstGeom prst="wedgeRoundRectCallout">
            <a:avLst>
              <a:gd name="adj1" fmla="val -60282"/>
              <a:gd name="adj2" fmla="val 30571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The schema on the destination side is in </a:t>
            </a:r>
            <a:r>
              <a:rPr lang="en-US" sz="1200" dirty="0" smtClean="0">
                <a:solidFill>
                  <a:srgbClr val="00B0F0"/>
                </a:solidFill>
              </a:rPr>
              <a:t>German </a:t>
            </a:r>
            <a:r>
              <a:rPr lang="en-US" sz="1200" dirty="0">
                <a:solidFill>
                  <a:srgbClr val="00B0F0"/>
                </a:solidFill>
              </a:rPr>
              <a:t>so we do not understand the meaning </a:t>
            </a:r>
            <a:endParaRPr lang="en-GB" sz="1200" dirty="0">
              <a:solidFill>
                <a:srgbClr val="00B0F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859" y="67330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Segoe UI Light" pitchFamily="34" charset="0"/>
              </a:rPr>
              <a:t>Developer </a:t>
            </a:r>
          </a:p>
        </p:txBody>
      </p:sp>
      <p:pic>
        <p:nvPicPr>
          <p:cNvPr id="1028" name="Picture 4" descr="C:\Users\Ishneet Grover\Desktop\P3\Primary Research\1 Amit Puri-7th Feb\IMG_8969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29" y="3105150"/>
            <a:ext cx="2736852" cy="2052430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09433" y="4113077"/>
            <a:ext cx="1346669" cy="1010001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787" y="1943100"/>
            <a:ext cx="1346668" cy="1010001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Rounded Rectangular Callout 10"/>
          <p:cNvSpPr/>
          <p:nvPr/>
        </p:nvSpPr>
        <p:spPr>
          <a:xfrm>
            <a:off x="6934200" y="3915530"/>
            <a:ext cx="1752600" cy="702547"/>
          </a:xfrm>
          <a:prstGeom prst="wedgeRoundRectCallout">
            <a:avLst>
              <a:gd name="adj1" fmla="val -62191"/>
              <a:gd name="adj2" fmla="val 31902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We have to map every node of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destination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schema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unnecessarily</a:t>
            </a:r>
            <a:endParaRPr lang="en-GB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2819400" y="-39767"/>
            <a:ext cx="21828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Segoe UI Light" pitchFamily="34" charset="0"/>
              </a:rPr>
              <a:t>Developer </a:t>
            </a:r>
          </a:p>
          <a:p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</a:rPr>
              <a:t>Amit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</a:rPr>
              <a:t> (MS-IT),</a:t>
            </a:r>
          </a:p>
          <a:p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</a:rPr>
              <a:t>Dipti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</a:rPr>
              <a:t> Sharma (E&amp;D)</a:t>
            </a:r>
          </a:p>
          <a:p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</a:rPr>
              <a:t>Heena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</a:rPr>
              <a:t>Parmar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</a:rPr>
              <a:t> (E&amp;D)</a:t>
            </a:r>
          </a:p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  <a:latin typeface="Segoe UI Light" pitchFamily="34" charset="0"/>
              </a:rPr>
              <a:t>Rajesh </a:t>
            </a:r>
            <a:endParaRPr lang="en-GB" dirty="0">
              <a:solidFill>
                <a:schemeClr val="tx1">
                  <a:lumMod val="75000"/>
                </a:schemeClr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87521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Ishneet Grover\Desktop\P3-laptop stages\1. MS-stage1\pics\IMG_959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8400" y="496572"/>
            <a:ext cx="5744106" cy="430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shneet Grover\Desktop\P3-laptop stages\1. MS-stage1\pics\IMG_959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466" y="133350"/>
            <a:ext cx="6195483" cy="464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9424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>
            <a:off x="23318" y="0"/>
            <a:ext cx="5134526" cy="3562350"/>
            <a:chOff x="-1066799" y="709613"/>
            <a:chExt cx="9569224" cy="6639158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66799" y="709613"/>
              <a:ext cx="9569224" cy="6639158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Oval 5"/>
            <p:cNvSpPr/>
            <p:nvPr/>
          </p:nvSpPr>
          <p:spPr>
            <a:xfrm>
              <a:off x="2209800" y="2133600"/>
              <a:ext cx="6064025" cy="12192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>
              <a:off x="2296886" y="4905829"/>
              <a:ext cx="6064025" cy="12192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70"/>
          <a:stretch/>
        </p:blipFill>
        <p:spPr bwMode="auto">
          <a:xfrm>
            <a:off x="4800600" y="2687341"/>
            <a:ext cx="4343400" cy="2399009"/>
          </a:xfrm>
          <a:prstGeom prst="rect">
            <a:avLst/>
          </a:prstGeom>
          <a:noFill/>
          <a:ln w="5715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7844" y="25940"/>
            <a:ext cx="4047676" cy="2571750"/>
          </a:xfrm>
          <a:prstGeom prst="rect">
            <a:avLst/>
          </a:prstGeom>
          <a:noFill/>
          <a:ln w="5715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35" y="3638550"/>
            <a:ext cx="7813644" cy="1447800"/>
          </a:xfrm>
          <a:prstGeom prst="rect">
            <a:avLst/>
          </a:prstGeom>
          <a:noFill/>
          <a:ln w="5715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376664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8332" y="666750"/>
            <a:ext cx="2875668" cy="4419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solidFill>
                  <a:srgbClr val="00B0F0"/>
                </a:solidFill>
                <a:latin typeface="Segoe UI Light" pitchFamily="34" charset="0"/>
              </a:rPr>
              <a:t/>
            </a:r>
            <a:br>
              <a:rPr lang="en-US" sz="3200" dirty="0" smtClean="0">
                <a:solidFill>
                  <a:srgbClr val="00B0F0"/>
                </a:solidFill>
                <a:latin typeface="Segoe UI Light" pitchFamily="34" charset="0"/>
              </a:rPr>
            </a:br>
            <a:r>
              <a:rPr lang="en-US" sz="3200" dirty="0" err="1" smtClean="0">
                <a:solidFill>
                  <a:srgbClr val="00B0F0"/>
                </a:solidFill>
                <a:latin typeface="Segoe UI Light" pitchFamily="34" charset="0"/>
              </a:rPr>
              <a:t>Sanket</a:t>
            </a:r>
            <a:r>
              <a:rPr lang="en-US" sz="3200" dirty="0" smtClean="0">
                <a:solidFill>
                  <a:srgbClr val="00B0F0"/>
                </a:solidFill>
                <a:latin typeface="Segoe UI Light" pitchFamily="34" charset="0"/>
              </a:rPr>
              <a:t> had More than </a:t>
            </a:r>
            <a:r>
              <a:rPr lang="en-US" sz="6700" dirty="0" smtClean="0">
                <a:solidFill>
                  <a:srgbClr val="00B0F0"/>
                </a:solidFill>
                <a:latin typeface="Segoe UI Light" pitchFamily="34" charset="0"/>
              </a:rPr>
              <a:t>100</a:t>
            </a:r>
            <a:r>
              <a:rPr lang="en-US" sz="3200" dirty="0" smtClean="0">
                <a:solidFill>
                  <a:srgbClr val="00B0F0"/>
                </a:solidFill>
                <a:latin typeface="Segoe UI Light" pitchFamily="34" charset="0"/>
              </a:rPr>
              <a:t> TS documents just for a single project!</a:t>
            </a:r>
            <a:br>
              <a:rPr lang="en-US" sz="3200" dirty="0" smtClean="0">
                <a:solidFill>
                  <a:srgbClr val="00B0F0"/>
                </a:solidFill>
                <a:latin typeface="Segoe UI Light" pitchFamily="34" charset="0"/>
              </a:rPr>
            </a:br>
            <a:r>
              <a:rPr lang="en-US" sz="3200" dirty="0" smtClean="0">
                <a:solidFill>
                  <a:srgbClr val="00B0F0"/>
                </a:solidFill>
                <a:latin typeface="Segoe UI Light" pitchFamily="34" charset="0"/>
              </a:rPr>
              <a:t/>
            </a:r>
            <a:br>
              <a:rPr lang="en-US" sz="3200" dirty="0" smtClean="0">
                <a:solidFill>
                  <a:srgbClr val="00B0F0"/>
                </a:solidFill>
                <a:latin typeface="Segoe UI Light" pitchFamily="34" charset="0"/>
              </a:rPr>
            </a:br>
            <a:r>
              <a:rPr lang="en-US" sz="3200" dirty="0" smtClean="0">
                <a:solidFill>
                  <a:srgbClr val="00B0F0"/>
                </a:solidFill>
                <a:latin typeface="Segoe UI Light" pitchFamily="34" charset="0"/>
              </a:rPr>
              <a:t>Interlinked !</a:t>
            </a:r>
            <a:br>
              <a:rPr lang="en-US" sz="3200" dirty="0" smtClean="0">
                <a:solidFill>
                  <a:srgbClr val="00B0F0"/>
                </a:solidFill>
                <a:latin typeface="Segoe UI Light" pitchFamily="34" charset="0"/>
              </a:rPr>
            </a:br>
            <a:r>
              <a:rPr lang="en-US" sz="3200" dirty="0">
                <a:solidFill>
                  <a:srgbClr val="00B0F0"/>
                </a:solidFill>
                <a:latin typeface="Segoe UI Light" pitchFamily="34" charset="0"/>
              </a:rPr>
              <a:t/>
            </a:r>
            <a:br>
              <a:rPr lang="en-US" sz="3200" dirty="0">
                <a:solidFill>
                  <a:srgbClr val="00B0F0"/>
                </a:solidFill>
                <a:latin typeface="Segoe UI Light" pitchFamily="34" charset="0"/>
              </a:rPr>
            </a:br>
            <a:r>
              <a:rPr lang="en-US" sz="3200" dirty="0" smtClean="0">
                <a:solidFill>
                  <a:srgbClr val="00B0F0"/>
                </a:solidFill>
                <a:latin typeface="Segoe UI Light" pitchFamily="34" charset="0"/>
              </a:rPr>
              <a:t>Managed in Folders</a:t>
            </a:r>
            <a:br>
              <a:rPr lang="en-US" sz="3200" dirty="0" smtClean="0">
                <a:solidFill>
                  <a:srgbClr val="00B0F0"/>
                </a:solidFill>
                <a:latin typeface="Segoe UI Light" pitchFamily="34" charset="0"/>
              </a:rPr>
            </a:br>
            <a:r>
              <a:rPr lang="en-US" sz="3200" dirty="0" smtClean="0">
                <a:solidFill>
                  <a:srgbClr val="00B0F0"/>
                </a:solidFill>
                <a:latin typeface="Segoe UI Light" pitchFamily="34" charset="0"/>
              </a:rPr>
              <a:t/>
            </a:r>
            <a:br>
              <a:rPr lang="en-US" sz="3200" dirty="0" smtClean="0">
                <a:solidFill>
                  <a:srgbClr val="00B0F0"/>
                </a:solidFill>
                <a:latin typeface="Segoe UI Light" pitchFamily="34" charset="0"/>
              </a:rPr>
            </a:br>
            <a:r>
              <a:rPr lang="en-US" sz="3200" dirty="0">
                <a:solidFill>
                  <a:srgbClr val="00B0F0"/>
                </a:solidFill>
                <a:latin typeface="Segoe UI Light" pitchFamily="34" charset="0"/>
              </a:rPr>
              <a:t/>
            </a:r>
            <a:br>
              <a:rPr lang="en-US" sz="3200" dirty="0">
                <a:solidFill>
                  <a:srgbClr val="00B0F0"/>
                </a:solidFill>
                <a:latin typeface="Segoe UI Light" pitchFamily="34" charset="0"/>
              </a:rPr>
            </a:br>
            <a:endParaRPr lang="en-US" sz="32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00570" y="-136750"/>
            <a:ext cx="6468902" cy="529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/>
              <p14:cNvContentPartPr/>
              <p14:nvPr/>
            </p14:nvContentPartPr>
            <p14:xfrm>
              <a:off x="368420" y="2707420"/>
              <a:ext cx="1493280" cy="13039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380" y="2691940"/>
                <a:ext cx="1522440" cy="13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485780" y="4008100"/>
              <a:ext cx="1286280" cy="12776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820" y="3992980"/>
                <a:ext cx="1314720" cy="130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385851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5872580" y="4627900"/>
            <a:ext cx="335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Segoe UI Light" pitchFamily="34" charset="0"/>
              </a:rPr>
              <a:t>evolved process map</a:t>
            </a:r>
            <a:endParaRPr lang="en-GB" sz="28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 rot="2489781">
            <a:off x="96214" y="-1029740"/>
            <a:ext cx="6878806" cy="5567616"/>
            <a:chOff x="1643596" y="-954002"/>
            <a:chExt cx="6878806" cy="5567616"/>
          </a:xfrm>
        </p:grpSpPr>
        <p:grpSp>
          <p:nvGrpSpPr>
            <p:cNvPr id="55" name="Group 54"/>
            <p:cNvGrpSpPr/>
            <p:nvPr/>
          </p:nvGrpSpPr>
          <p:grpSpPr>
            <a:xfrm>
              <a:off x="1643596" y="-954002"/>
              <a:ext cx="6878806" cy="4859462"/>
              <a:chOff x="470847" y="-1089609"/>
              <a:chExt cx="6878806" cy="4859462"/>
            </a:xfrm>
          </p:grpSpPr>
          <p:sp>
            <p:nvSpPr>
              <p:cNvPr id="32" name="TextBox 31"/>
              <p:cNvSpPr txBox="1"/>
              <p:nvPr/>
            </p:nvSpPr>
            <p:spPr>
              <a:xfrm rot="16200000">
                <a:off x="2587323" y="-1560096"/>
                <a:ext cx="2645853" cy="6878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solidFill>
                      <a:srgbClr val="FFC000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Stage 1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solidFill>
                      <a:srgbClr val="00B0F0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Study  System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solidFill>
                      <a:srgbClr val="00B0F0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User Studies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Understanding process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Focus </a:t>
                </a:r>
                <a:r>
                  <a:rPr lang="en-US" sz="14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area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Scenario</a:t>
                </a:r>
                <a:endParaRPr lang="en-US" sz="14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solidFill>
                      <a:srgbClr val="FFC000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Stage 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High level concepts generation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Back-Staging </a:t>
                </a:r>
                <a:r>
                  <a:rPr lang="en-US" sz="14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Exercise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Content Detailing </a:t>
                </a:r>
                <a:endParaRPr lang="en-US" sz="1400" dirty="0" smtClean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solidFill>
                      <a:srgbClr val="FFC000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Stage 3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Interface Concepts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solidFill>
                      <a:srgbClr val="00B0F0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Paper / Soft-Static-Prototyping</a:t>
                </a:r>
                <a:endParaRPr lang="en-US" sz="1400" dirty="0" smtClean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Evaluation </a:t>
                </a:r>
                <a:r>
                  <a:rPr lang="en-US" sz="1400" dirty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of </a:t>
                </a:r>
                <a:r>
                  <a:rPr lang="en-US" sz="14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Concepts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rgbClr val="FFC000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Stage </a:t>
                </a:r>
                <a:r>
                  <a:rPr lang="en-US" sz="1400" dirty="0" smtClean="0">
                    <a:solidFill>
                      <a:srgbClr val="FFC000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4</a:t>
                </a:r>
                <a:endParaRPr lang="en-US" sz="1400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Final Concept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Interface Detailing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Usability Evaluation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rgbClr val="00B0F0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Blend Prototyping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User Testing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Refined Designs</a:t>
                </a:r>
                <a:endParaRPr lang="en-US" sz="1400" dirty="0" smtClean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3" name="Straight Connector 32"/>
              <p:cNvCxnSpPr>
                <a:stCxn id="34" idx="6"/>
                <a:endCxn id="39" idx="2"/>
              </p:cNvCxnSpPr>
              <p:nvPr/>
            </p:nvCxnSpPr>
            <p:spPr>
              <a:xfrm>
                <a:off x="823623" y="3428381"/>
                <a:ext cx="615950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/>
              <p:cNvSpPr/>
              <p:nvPr/>
            </p:nvSpPr>
            <p:spPr>
              <a:xfrm>
                <a:off x="633123" y="3333131"/>
                <a:ext cx="190500" cy="1905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487323" y="3333131"/>
                <a:ext cx="190500" cy="1905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249269" y="3343202"/>
                <a:ext cx="117475" cy="1174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825752" y="3343201"/>
                <a:ext cx="117475" cy="1174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435725" y="3341714"/>
                <a:ext cx="117475" cy="1174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983123" y="3333131"/>
                <a:ext cx="190500" cy="1905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761217" y="3333131"/>
                <a:ext cx="190500" cy="1905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048320" y="3333131"/>
                <a:ext cx="190500" cy="1905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001369" y="3345865"/>
                <a:ext cx="117475" cy="1174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966569" y="3343202"/>
                <a:ext cx="117475" cy="1174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623669" y="3343202"/>
                <a:ext cx="117475" cy="11747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306224" y="3523632"/>
                <a:ext cx="1143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>
                    <a:solidFill>
                      <a:srgbClr val="FFC000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2 months</a:t>
                </a:r>
                <a:endParaRPr lang="en-GB" sz="1000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760374" y="3523632"/>
                <a:ext cx="1143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>
                    <a:solidFill>
                      <a:srgbClr val="FFC000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 month</a:t>
                </a:r>
                <a:endParaRPr lang="en-GB" sz="1000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000572" y="3523632"/>
                <a:ext cx="1143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>
                    <a:solidFill>
                      <a:srgbClr val="FFC000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 month</a:t>
                </a:r>
                <a:endParaRPr lang="en-GB" sz="1000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535325" y="3523632"/>
                <a:ext cx="1143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>
                    <a:solidFill>
                      <a:srgbClr val="FFC000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1.5 months</a:t>
                </a:r>
                <a:endParaRPr lang="en-GB" sz="1000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9" name="Straight Connector 48"/>
              <p:cNvCxnSpPr/>
              <p:nvPr/>
            </p:nvCxnSpPr>
            <p:spPr>
              <a:xfrm flipV="1">
                <a:off x="1088054" y="-1089609"/>
                <a:ext cx="0" cy="4494212"/>
              </a:xfrm>
              <a:prstGeom prst="line">
                <a:avLst/>
              </a:prstGeom>
              <a:ln>
                <a:solidFill>
                  <a:srgbClr val="FF0000">
                    <a:alpha val="50196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1738929" y="-1089609"/>
                <a:ext cx="0" cy="4494212"/>
              </a:xfrm>
              <a:prstGeom prst="line">
                <a:avLst/>
              </a:prstGeom>
              <a:ln>
                <a:solidFill>
                  <a:srgbClr val="FF0000">
                    <a:alpha val="50196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2059604" y="-1089609"/>
                <a:ext cx="0" cy="4494212"/>
              </a:xfrm>
              <a:prstGeom prst="line">
                <a:avLst/>
              </a:prstGeom>
              <a:ln>
                <a:solidFill>
                  <a:srgbClr val="FF0000">
                    <a:alpha val="50196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3348654" y="-1089609"/>
                <a:ext cx="0" cy="4494212"/>
              </a:xfrm>
              <a:prstGeom prst="line">
                <a:avLst/>
              </a:prstGeom>
              <a:ln>
                <a:solidFill>
                  <a:srgbClr val="FF0000">
                    <a:alpha val="50196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4941012" y="-1089609"/>
                <a:ext cx="0" cy="4494212"/>
              </a:xfrm>
              <a:prstGeom prst="line">
                <a:avLst/>
              </a:prstGeom>
              <a:ln>
                <a:solidFill>
                  <a:srgbClr val="FF0000">
                    <a:alpha val="50196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V="1">
                <a:off x="6555843" y="-1089609"/>
                <a:ext cx="0" cy="4494212"/>
              </a:xfrm>
              <a:prstGeom prst="line">
                <a:avLst/>
              </a:prstGeom>
              <a:ln>
                <a:solidFill>
                  <a:srgbClr val="FF0000">
                    <a:alpha val="50196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 rot="16200000">
              <a:off x="1177979" y="1269663"/>
              <a:ext cx="19558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 err="1" smtClean="0">
                  <a:solidFill>
                    <a:srgbClr val="B00000"/>
                  </a:solidFill>
                  <a:latin typeface="Segoe UI Light" pitchFamily="34" charset="0"/>
                </a:rPr>
                <a:t>Biztalk</a:t>
              </a:r>
              <a:r>
                <a:rPr lang="en-US" sz="1050" dirty="0" smtClean="0">
                  <a:solidFill>
                    <a:srgbClr val="B00000"/>
                  </a:solidFill>
                  <a:latin typeface="Segoe UI Light" pitchFamily="34" charset="0"/>
                </a:rPr>
                <a:t>/</a:t>
              </a:r>
              <a:r>
                <a:rPr lang="en-US" sz="1050" dirty="0" err="1" smtClean="0">
                  <a:solidFill>
                    <a:srgbClr val="B00000"/>
                  </a:solidFill>
                  <a:latin typeface="Segoe UI Light" pitchFamily="34" charset="0"/>
                </a:rPr>
                <a:t>AppFabric</a:t>
              </a:r>
              <a:r>
                <a:rPr lang="en-US" sz="1050" dirty="0" smtClean="0">
                  <a:solidFill>
                    <a:srgbClr val="B00000"/>
                  </a:solidFill>
                  <a:latin typeface="Segoe UI Light" pitchFamily="34" charset="0"/>
                </a:rPr>
                <a:t>/mapper</a:t>
              </a:r>
              <a:endParaRPr lang="en-GB" sz="1050" dirty="0">
                <a:solidFill>
                  <a:srgbClr val="B00000"/>
                </a:solidFill>
                <a:latin typeface="Segoe UI Light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 rot="16200000">
              <a:off x="2448022" y="3917480"/>
              <a:ext cx="83827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 smtClean="0">
                  <a:solidFill>
                    <a:srgbClr val="FF0000"/>
                  </a:solidFill>
                  <a:latin typeface="Segoe UI Light" pitchFamily="34" charset="0"/>
                </a:rPr>
                <a:t>finding the process of mapping</a:t>
              </a:r>
              <a:endParaRPr lang="en-GB" sz="1000" dirty="0">
                <a:solidFill>
                  <a:srgbClr val="FF0000"/>
                </a:solidFill>
                <a:latin typeface="Segoe UI Light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 rot="16200000">
              <a:off x="2494779" y="1566957"/>
              <a:ext cx="147755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FF0000"/>
                  </a:solidFill>
                  <a:latin typeface="Segoe UI Light" pitchFamily="34" charset="0"/>
                </a:rPr>
                <a:t>Where can I contribute as a Designer?</a:t>
              </a:r>
              <a:endParaRPr lang="en-GB" sz="1050" dirty="0">
                <a:solidFill>
                  <a:srgbClr val="FF0000"/>
                </a:solidFill>
                <a:latin typeface="Segoe UI Light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3119417" y="1237197"/>
              <a:ext cx="26203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 smtClean="0">
                  <a:solidFill>
                    <a:srgbClr val="FF0000"/>
                  </a:solidFill>
                  <a:latin typeface="Segoe UI Light" pitchFamily="34" charset="0"/>
                </a:rPr>
                <a:t>Am I on the right track?</a:t>
              </a:r>
              <a:endParaRPr lang="en-GB" sz="1050" dirty="0">
                <a:solidFill>
                  <a:srgbClr val="FF0000"/>
                </a:solidFill>
                <a:latin typeface="Segoe UI Light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 rot="16200000">
              <a:off x="6327326" y="1973579"/>
              <a:ext cx="26203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 smtClean="0">
                  <a:solidFill>
                    <a:srgbClr val="FF0000"/>
                  </a:solidFill>
                  <a:latin typeface="Segoe UI Light" pitchFamily="34" charset="0"/>
                </a:rPr>
                <a:t>Learning Blend</a:t>
              </a:r>
              <a:endParaRPr lang="en-GB" sz="1050" dirty="0">
                <a:solidFill>
                  <a:srgbClr val="FF0000"/>
                </a:solidFill>
                <a:latin typeface="Segoe UI Light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317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04180"/>
            <a:ext cx="342914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solidFill>
                  <a:srgbClr val="00B0F0"/>
                </a:solidFill>
                <a:latin typeface="Segoe UI Light" pitchFamily="34" charset="0"/>
              </a:rPr>
              <a:t>task flow</a:t>
            </a:r>
            <a:endParaRPr lang="en-GB" sz="7000" dirty="0">
              <a:solidFill>
                <a:srgbClr val="00B0F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1299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307896" y="3428660"/>
            <a:ext cx="2627586" cy="1545336"/>
            <a:chOff x="677353" y="3708357"/>
            <a:chExt cx="2627586" cy="1545336"/>
          </a:xfrm>
        </p:grpSpPr>
        <p:grpSp>
          <p:nvGrpSpPr>
            <p:cNvPr id="26" name="Group 25"/>
            <p:cNvGrpSpPr/>
            <p:nvPr/>
          </p:nvGrpSpPr>
          <p:grpSpPr>
            <a:xfrm>
              <a:off x="677353" y="3887060"/>
              <a:ext cx="1789278" cy="1356744"/>
              <a:chOff x="1030122" y="2133600"/>
              <a:chExt cx="1789278" cy="1356744"/>
            </a:xfrm>
          </p:grpSpPr>
          <p:pic>
            <p:nvPicPr>
              <p:cNvPr id="28" name="Picture 50" descr="3d Oval disc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9978" y="2590800"/>
                <a:ext cx="1699422" cy="7234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" name="Picture 2" descr="D:\images\mcd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95399" y="2240203"/>
                <a:ext cx="1270923" cy="974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D:\images\Mcdonalds-Burger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5000" y="2133600"/>
                <a:ext cx="383158" cy="3161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" descr="C:\Users\t-vajain\Desktop\thumbnailCAEBXMKH.jp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95833" l="0" r="9812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122" y="2920912"/>
                <a:ext cx="1265403" cy="569432"/>
              </a:xfrm>
              <a:prstGeom prst="rect">
                <a:avLst/>
              </a:prstGeom>
              <a:noFill/>
              <a:scene3d>
                <a:camera prst="orthographicFront">
                  <a:rot lat="687259" lon="636932" rev="224069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12" descr="C:\Users\t-vajain\Desktop\untitled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55" b="98291" l="10000" r="90000">
                          <a14:foregroundMark x1="32667" y1="23077" x2="32667" y2="23077"/>
                          <a14:foregroundMark x1="30000" y1="21368" x2="30000" y2="21368"/>
                          <a14:foregroundMark x1="26667" y1="24359" x2="26667" y2="24359"/>
                          <a14:foregroundMark x1="22667" y1="27778" x2="22667" y2="27778"/>
                          <a14:foregroundMark x1="20000" y1="26496" x2="20000" y2="26496"/>
                          <a14:foregroundMark x1="18000" y1="29060" x2="18000" y2="29060"/>
                          <a14:foregroundMark x1="15333" y1="29060" x2="15333" y2="29060"/>
                          <a14:foregroundMark x1="18000" y1="27778" x2="18000" y2="27778"/>
                          <a14:foregroundMark x1="20000" y1="31624" x2="20000" y2="31624"/>
                          <a14:foregroundMark x1="14667" y1="30769" x2="14667" y2="30769"/>
                          <a14:foregroundMark x1="64000" y1="28205" x2="64000" y2="28205"/>
                          <a14:foregroundMark x1="62000" y1="25214" x2="62000" y2="25214"/>
                          <a14:foregroundMark x1="52667" y1="22222" x2="52667" y2="22222"/>
                          <a14:foregroundMark x1="42667" y1="20940" x2="42667" y2="20940"/>
                          <a14:foregroundMark x1="42667" y1="19231" x2="42667" y2="19231"/>
                          <a14:foregroundMark x1="44667" y1="17949" x2="44667" y2="17949"/>
                          <a14:foregroundMark x1="47333" y1="10684" x2="47333" y2="10684"/>
                          <a14:foregroundMark x1="51333" y1="16239" x2="51333" y2="16239"/>
                          <a14:foregroundMark x1="49333" y1="11966" x2="49333" y2="11966"/>
                          <a14:foregroundMark x1="54000" y1="12821" x2="54000" y2="12821"/>
                          <a14:foregroundMark x1="70667" y1="26496" x2="70667" y2="26496"/>
                          <a14:foregroundMark x1="68667" y1="28632" x2="68667" y2="28632"/>
                          <a14:foregroundMark x1="76000" y1="27778" x2="76000" y2="27778"/>
                          <a14:foregroundMark x1="80000" y1="25641" x2="80000" y2="25641"/>
                          <a14:foregroundMark x1="76000" y1="28205" x2="76000" y2="28205"/>
                          <a14:foregroundMark x1="78000" y1="25214" x2="78000" y2="25214"/>
                          <a14:foregroundMark x1="82000" y1="22650" x2="82000" y2="22650"/>
                          <a14:foregroundMark x1="22000" y1="35897" x2="22000" y2="35897"/>
                          <a14:foregroundMark x1="37333" y1="78632" x2="37333" y2="78632"/>
                          <a14:foregroundMark x1="36000" y1="79487" x2="36000" y2="79487"/>
                          <a14:foregroundMark x1="38000" y1="82906" x2="38000" y2="82906"/>
                          <a14:foregroundMark x1="36000" y1="82906" x2="36000" y2="82906"/>
                          <a14:foregroundMark x1="35333" y1="90171" x2="35333" y2="90171"/>
                          <a14:foregroundMark x1="65333" y1="95726" x2="65333" y2="95726"/>
                          <a14:foregroundMark x1="58667" y1="82906" x2="58667" y2="82906"/>
                          <a14:foregroundMark x1="31333" y1="95726" x2="31333" y2="95726"/>
                          <a14:foregroundMark x1="18667" y1="37179" x2="18667" y2="37179"/>
                          <a14:foregroundMark x1="16667" y1="33333" x2="16667" y2="33333"/>
                          <a14:foregroundMark x1="32667" y1="31624" x2="32667" y2="31624"/>
                          <a14:backgroundMark x1="28000" y1="32479" x2="28000" y2="324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4339" y="3708357"/>
              <a:ext cx="990600" cy="1545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13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507" y="3713966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3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357" y="3872060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957" y="3872060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696" y="3565367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3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539" y="3754764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799" y="3280425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3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16" y="3486646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3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213" y="3317671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433" y="3782463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loud Callout 40"/>
          <p:cNvSpPr/>
          <p:nvPr/>
        </p:nvSpPr>
        <p:spPr>
          <a:xfrm>
            <a:off x="3304939" y="438150"/>
            <a:ext cx="4648200" cy="2388492"/>
          </a:xfrm>
          <a:prstGeom prst="cloudCallout">
            <a:avLst>
              <a:gd name="adj1" fmla="val -55510"/>
              <a:gd name="adj2" fmla="val 60869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" descr="C:\Users\t-vajain\Desktop\New folder\thumbnailCAKW36ID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337" y="1784417"/>
            <a:ext cx="1001622" cy="58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5" descr="C:\Users\t-vajain\Desktop\New folder\thumbnailCASA8NX3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146" y="903275"/>
            <a:ext cx="771465" cy="77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C:\Users\t-vajain\Desktop\New folder\thumbnail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13523"/>
            <a:ext cx="1001622" cy="4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C:\Users\t-vajain\Desktop\New folder\thumbnailCA9M3SLH.jpg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449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554" y="877066"/>
            <a:ext cx="1001622" cy="79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086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307896" y="3428660"/>
            <a:ext cx="2627586" cy="1545336"/>
            <a:chOff x="677353" y="3708357"/>
            <a:chExt cx="2627586" cy="1545336"/>
          </a:xfrm>
        </p:grpSpPr>
        <p:grpSp>
          <p:nvGrpSpPr>
            <p:cNvPr id="24" name="Group 23"/>
            <p:cNvGrpSpPr/>
            <p:nvPr/>
          </p:nvGrpSpPr>
          <p:grpSpPr>
            <a:xfrm>
              <a:off x="677353" y="3887060"/>
              <a:ext cx="1789278" cy="1356744"/>
              <a:chOff x="1030122" y="2133600"/>
              <a:chExt cx="1789278" cy="1356744"/>
            </a:xfrm>
          </p:grpSpPr>
          <p:pic>
            <p:nvPicPr>
              <p:cNvPr id="26" name="Picture 50" descr="3d Oval disc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9978" y="2590800"/>
                <a:ext cx="1699422" cy="7234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2" descr="D:\images\mcd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95399" y="2240203"/>
                <a:ext cx="1270923" cy="974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4" descr="D:\images\Mcdonalds-Burger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5000" y="2133600"/>
                <a:ext cx="383158" cy="3161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C:\Users\t-vajain\Desktop\thumbnailCAEBXMKH.jp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95833" l="0" r="9812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122" y="2920912"/>
                <a:ext cx="1265403" cy="569432"/>
              </a:xfrm>
              <a:prstGeom prst="rect">
                <a:avLst/>
              </a:prstGeom>
              <a:noFill/>
              <a:scene3d>
                <a:camera prst="orthographicFront">
                  <a:rot lat="687259" lon="636932" rev="224069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5" name="Picture 12" descr="C:\Users\t-vajain\Desktop\untitled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55" b="98291" l="10000" r="90000">
                          <a14:foregroundMark x1="32667" y1="23077" x2="32667" y2="23077"/>
                          <a14:foregroundMark x1="30000" y1="21368" x2="30000" y2="21368"/>
                          <a14:foregroundMark x1="26667" y1="24359" x2="26667" y2="24359"/>
                          <a14:foregroundMark x1="22667" y1="27778" x2="22667" y2="27778"/>
                          <a14:foregroundMark x1="20000" y1="26496" x2="20000" y2="26496"/>
                          <a14:foregroundMark x1="18000" y1="29060" x2="18000" y2="29060"/>
                          <a14:foregroundMark x1="15333" y1="29060" x2="15333" y2="29060"/>
                          <a14:foregroundMark x1="18000" y1="27778" x2="18000" y2="27778"/>
                          <a14:foregroundMark x1="20000" y1="31624" x2="20000" y2="31624"/>
                          <a14:foregroundMark x1="14667" y1="30769" x2="14667" y2="30769"/>
                          <a14:foregroundMark x1="64000" y1="28205" x2="64000" y2="28205"/>
                          <a14:foregroundMark x1="62000" y1="25214" x2="62000" y2="25214"/>
                          <a14:foregroundMark x1="52667" y1="22222" x2="52667" y2="22222"/>
                          <a14:foregroundMark x1="42667" y1="20940" x2="42667" y2="20940"/>
                          <a14:foregroundMark x1="42667" y1="19231" x2="42667" y2="19231"/>
                          <a14:foregroundMark x1="44667" y1="17949" x2="44667" y2="17949"/>
                          <a14:foregroundMark x1="47333" y1="10684" x2="47333" y2="10684"/>
                          <a14:foregroundMark x1="51333" y1="16239" x2="51333" y2="16239"/>
                          <a14:foregroundMark x1="49333" y1="11966" x2="49333" y2="11966"/>
                          <a14:foregroundMark x1="54000" y1="12821" x2="54000" y2="12821"/>
                          <a14:foregroundMark x1="70667" y1="26496" x2="70667" y2="26496"/>
                          <a14:foregroundMark x1="68667" y1="28632" x2="68667" y2="28632"/>
                          <a14:foregroundMark x1="76000" y1="27778" x2="76000" y2="27778"/>
                          <a14:foregroundMark x1="80000" y1="25641" x2="80000" y2="25641"/>
                          <a14:foregroundMark x1="76000" y1="28205" x2="76000" y2="28205"/>
                          <a14:foregroundMark x1="78000" y1="25214" x2="78000" y2="25214"/>
                          <a14:foregroundMark x1="82000" y1="22650" x2="82000" y2="22650"/>
                          <a14:foregroundMark x1="22000" y1="35897" x2="22000" y2="35897"/>
                          <a14:foregroundMark x1="37333" y1="78632" x2="37333" y2="78632"/>
                          <a14:foregroundMark x1="36000" y1="79487" x2="36000" y2="79487"/>
                          <a14:foregroundMark x1="38000" y1="82906" x2="38000" y2="82906"/>
                          <a14:foregroundMark x1="36000" y1="82906" x2="36000" y2="82906"/>
                          <a14:foregroundMark x1="35333" y1="90171" x2="35333" y2="90171"/>
                          <a14:foregroundMark x1="65333" y1="95726" x2="65333" y2="95726"/>
                          <a14:foregroundMark x1="58667" y1="82906" x2="58667" y2="82906"/>
                          <a14:foregroundMark x1="31333" y1="95726" x2="31333" y2="95726"/>
                          <a14:foregroundMark x1="18667" y1="37179" x2="18667" y2="37179"/>
                          <a14:foregroundMark x1="16667" y1="33333" x2="16667" y2="33333"/>
                          <a14:foregroundMark x1="32667" y1="31624" x2="32667" y2="31624"/>
                          <a14:backgroundMark x1="28000" y1="32479" x2="28000" y2="324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4339" y="3708357"/>
              <a:ext cx="990600" cy="1545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Picture 13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507" y="3713966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3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357" y="3872060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957" y="3872060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696" y="3565367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3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539" y="3754764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799" y="3280425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3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16" y="3486646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3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213" y="3317671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433" y="3782463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loud Callout 38"/>
          <p:cNvSpPr/>
          <p:nvPr/>
        </p:nvSpPr>
        <p:spPr>
          <a:xfrm>
            <a:off x="3304939" y="438150"/>
            <a:ext cx="4648200" cy="2388492"/>
          </a:xfrm>
          <a:prstGeom prst="cloudCallout">
            <a:avLst>
              <a:gd name="adj1" fmla="val -55510"/>
              <a:gd name="adj2" fmla="val 60869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76804" y="1139953"/>
            <a:ext cx="325547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dirty="0">
                <a:solidFill>
                  <a:srgbClr val="4BACC6">
                    <a:lumMod val="50000"/>
                  </a:srgbClr>
                </a:solidFill>
              </a:rPr>
              <a:t>‘Quotations’</a:t>
            </a:r>
          </a:p>
          <a:p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4129204" y="1292353"/>
            <a:ext cx="3255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dirty="0" smtClean="0">
                <a:solidFill>
                  <a:srgbClr val="4BACC6">
                    <a:lumMod val="50000"/>
                  </a:srgbClr>
                </a:solidFill>
              </a:rPr>
              <a:t>Tenders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2785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07896" y="3428660"/>
            <a:ext cx="2627586" cy="1545336"/>
            <a:chOff x="677353" y="3708357"/>
            <a:chExt cx="2627586" cy="1545336"/>
          </a:xfrm>
        </p:grpSpPr>
        <p:grpSp>
          <p:nvGrpSpPr>
            <p:cNvPr id="5" name="Group 4"/>
            <p:cNvGrpSpPr/>
            <p:nvPr/>
          </p:nvGrpSpPr>
          <p:grpSpPr>
            <a:xfrm>
              <a:off x="677353" y="3887060"/>
              <a:ext cx="1789278" cy="1356744"/>
              <a:chOff x="1030122" y="2133600"/>
              <a:chExt cx="1789278" cy="1356744"/>
            </a:xfrm>
          </p:grpSpPr>
          <p:pic>
            <p:nvPicPr>
              <p:cNvPr id="7" name="Picture 50" descr="3d Oval disc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9978" y="2590800"/>
                <a:ext cx="1699422" cy="7234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2" descr="D:\images\mcd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95399" y="2240203"/>
                <a:ext cx="1270923" cy="974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D:\images\Mcdonalds-Burger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5000" y="2133600"/>
                <a:ext cx="383158" cy="3161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C:\Users\t-vajain\Desktop\thumbnailCAEBXMKH.jp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95833" l="0" r="9812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0122" y="2920912"/>
                <a:ext cx="1265403" cy="569432"/>
              </a:xfrm>
              <a:prstGeom prst="rect">
                <a:avLst/>
              </a:prstGeom>
              <a:noFill/>
              <a:scene3d>
                <a:camera prst="orthographicFront">
                  <a:rot lat="687259" lon="636932" rev="224069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12" descr="C:\Users\t-vajain\Desktop\untitled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55" b="98291" l="10000" r="90000">
                          <a14:foregroundMark x1="32667" y1="23077" x2="32667" y2="23077"/>
                          <a14:foregroundMark x1="30000" y1="21368" x2="30000" y2="21368"/>
                          <a14:foregroundMark x1="26667" y1="24359" x2="26667" y2="24359"/>
                          <a14:foregroundMark x1="22667" y1="27778" x2="22667" y2="27778"/>
                          <a14:foregroundMark x1="20000" y1="26496" x2="20000" y2="26496"/>
                          <a14:foregroundMark x1="18000" y1="29060" x2="18000" y2="29060"/>
                          <a14:foregroundMark x1="15333" y1="29060" x2="15333" y2="29060"/>
                          <a14:foregroundMark x1="18000" y1="27778" x2="18000" y2="27778"/>
                          <a14:foregroundMark x1="20000" y1="31624" x2="20000" y2="31624"/>
                          <a14:foregroundMark x1="14667" y1="30769" x2="14667" y2="30769"/>
                          <a14:foregroundMark x1="64000" y1="28205" x2="64000" y2="28205"/>
                          <a14:foregroundMark x1="62000" y1="25214" x2="62000" y2="25214"/>
                          <a14:foregroundMark x1="52667" y1="22222" x2="52667" y2="22222"/>
                          <a14:foregroundMark x1="42667" y1="20940" x2="42667" y2="20940"/>
                          <a14:foregroundMark x1="42667" y1="19231" x2="42667" y2="19231"/>
                          <a14:foregroundMark x1="44667" y1="17949" x2="44667" y2="17949"/>
                          <a14:foregroundMark x1="47333" y1="10684" x2="47333" y2="10684"/>
                          <a14:foregroundMark x1="51333" y1="16239" x2="51333" y2="16239"/>
                          <a14:foregroundMark x1="49333" y1="11966" x2="49333" y2="11966"/>
                          <a14:foregroundMark x1="54000" y1="12821" x2="54000" y2="12821"/>
                          <a14:foregroundMark x1="70667" y1="26496" x2="70667" y2="26496"/>
                          <a14:foregroundMark x1="68667" y1="28632" x2="68667" y2="28632"/>
                          <a14:foregroundMark x1="76000" y1="27778" x2="76000" y2="27778"/>
                          <a14:foregroundMark x1="80000" y1="25641" x2="80000" y2="25641"/>
                          <a14:foregroundMark x1="76000" y1="28205" x2="76000" y2="28205"/>
                          <a14:foregroundMark x1="78000" y1="25214" x2="78000" y2="25214"/>
                          <a14:foregroundMark x1="82000" y1="22650" x2="82000" y2="22650"/>
                          <a14:foregroundMark x1="22000" y1="35897" x2="22000" y2="35897"/>
                          <a14:foregroundMark x1="37333" y1="78632" x2="37333" y2="78632"/>
                          <a14:foregroundMark x1="36000" y1="79487" x2="36000" y2="79487"/>
                          <a14:foregroundMark x1="38000" y1="82906" x2="38000" y2="82906"/>
                          <a14:foregroundMark x1="36000" y1="82906" x2="36000" y2="82906"/>
                          <a14:foregroundMark x1="35333" y1="90171" x2="35333" y2="90171"/>
                          <a14:foregroundMark x1="65333" y1="95726" x2="65333" y2="95726"/>
                          <a14:foregroundMark x1="58667" y1="82906" x2="58667" y2="82906"/>
                          <a14:foregroundMark x1="31333" y1="95726" x2="31333" y2="95726"/>
                          <a14:foregroundMark x1="18667" y1="37179" x2="18667" y2="37179"/>
                          <a14:foregroundMark x1="16667" y1="33333" x2="16667" y2="33333"/>
                          <a14:foregroundMark x1="32667" y1="31624" x2="32667" y2="31624"/>
                          <a14:backgroundMark x1="28000" y1="32479" x2="28000" y2="324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4339" y="3708357"/>
              <a:ext cx="990600" cy="1545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3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507" y="3713966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3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357" y="3872060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957" y="3872060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696" y="3565367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3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539" y="3754764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799" y="3280425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3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16" y="3486646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3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213" y="3317671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C:\Users\t-vajain\Desktop\heinz_ketchup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86" b="97483" l="9738" r="89888">
                        <a14:foregroundMark x1="47940" y1="5263" x2="47940" y2="5263"/>
                        <a14:foregroundMark x1="54307" y1="6407" x2="54307" y2="6407"/>
                        <a14:foregroundMark x1="43446" y1="6407" x2="43446" y2="6407"/>
                        <a14:foregroundMark x1="39700" y1="7551" x2="39700" y2="7551"/>
                        <a14:foregroundMark x1="39700" y1="5263" x2="39700" y2="5263"/>
                        <a14:backgroundMark x1="43071" y1="1831" x2="43071" y2="1831"/>
                        <a14:backgroundMark x1="47940" y1="1831" x2="47940" y2="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433" y="3782463"/>
            <a:ext cx="361479" cy="59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loud Callout 19"/>
          <p:cNvSpPr/>
          <p:nvPr/>
        </p:nvSpPr>
        <p:spPr>
          <a:xfrm>
            <a:off x="3304939" y="438150"/>
            <a:ext cx="4648200" cy="2388492"/>
          </a:xfrm>
          <a:prstGeom prst="cloudCallout">
            <a:avLst>
              <a:gd name="adj1" fmla="val -55510"/>
              <a:gd name="adj2" fmla="val 60869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35482" y="1278453"/>
            <a:ext cx="3255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dirty="0" smtClean="0">
                <a:solidFill>
                  <a:srgbClr val="4BACC6">
                    <a:lumMod val="50000"/>
                  </a:srgbClr>
                </a:solidFill>
              </a:rPr>
              <a:t>Bids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847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Ishneet Grover\Desktop\rona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57400" y="742950"/>
            <a:ext cx="21431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shneet Grover\Desktop\P3 junk\442-58custom_heinz_resiz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0"/>
            <a:ext cx="3333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shneet Grover\Desktop\P3 junk\heinz-ketchup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038224"/>
            <a:ext cx="1471961" cy="282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xplosion 1 1"/>
          <p:cNvSpPr/>
          <p:nvPr/>
        </p:nvSpPr>
        <p:spPr>
          <a:xfrm>
            <a:off x="3962400" y="742950"/>
            <a:ext cx="1905000" cy="1905000"/>
          </a:xfrm>
          <a:prstGeom prst="irregularSeal1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 rot="20659246">
            <a:off x="4521198" y="138015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Deal!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346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1739900"/>
            <a:ext cx="8186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C000"/>
                </a:solidFill>
                <a:latin typeface="Segoe UI Light" pitchFamily="34" charset="0"/>
              </a:rPr>
              <a:t>What happens after this?</a:t>
            </a:r>
            <a:endParaRPr lang="en-GB" sz="6000" dirty="0">
              <a:solidFill>
                <a:srgbClr val="FFC00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64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457200" y="3486150"/>
            <a:ext cx="9906000" cy="1985986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65000"/>
                  <a:lumOff val="35000"/>
                </a:schemeClr>
              </a:gs>
            </a:gsLst>
            <a:lin ang="5400000" scaled="0"/>
          </a:gra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-76200" y="114300"/>
            <a:ext cx="1447800" cy="857250"/>
          </a:xfrm>
        </p:spPr>
        <p:txBody>
          <a:bodyPr>
            <a:noAutofit/>
          </a:bodyPr>
          <a:lstStyle/>
          <a:p>
            <a:pPr algn="r">
              <a:tabLst>
                <a:tab pos="3033713" algn="l"/>
              </a:tabLst>
            </a:pPr>
            <a:r>
              <a:rPr lang="en-US" sz="1800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400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We are </a:t>
            </a:r>
            <a:br>
              <a:rPr lang="en-US" sz="2400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2400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Involved</a:t>
            </a:r>
            <a:endParaRPr lang="en-US" sz="8800" spc="-150" dirty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78330" y="3594346"/>
            <a:ext cx="842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latin typeface="Segoe UI Light" pitchFamily="34" charset="0"/>
              </a:rPr>
              <a:t>T</a:t>
            </a:r>
            <a:r>
              <a:rPr lang="en-US" sz="1400" spc="300" dirty="0" smtClean="0">
                <a:latin typeface="Segoe UI Light" pitchFamily="34" charset="0"/>
              </a:rPr>
              <a:t>ester</a:t>
            </a:r>
            <a:endParaRPr lang="en-GB" sz="1400" spc="300" dirty="0">
              <a:latin typeface="Segoe UI Light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00600" y="3594346"/>
            <a:ext cx="1305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latin typeface="Segoe UI Light" pitchFamily="34" charset="0"/>
              </a:rPr>
              <a:t>Developer</a:t>
            </a:r>
            <a:endParaRPr lang="en-GB" sz="1400" spc="300" dirty="0">
              <a:latin typeface="Segoe UI Ligh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81378" y="3594346"/>
            <a:ext cx="1266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latin typeface="Segoe UI Light" pitchFamily="34" charset="0"/>
              </a:rPr>
              <a:t>Solution </a:t>
            </a:r>
          </a:p>
          <a:p>
            <a:r>
              <a:rPr lang="en-US" sz="1400" spc="300" dirty="0">
                <a:latin typeface="Segoe UI Light" pitchFamily="34" charset="0"/>
              </a:rPr>
              <a:t>Designers</a:t>
            </a:r>
            <a:endParaRPr lang="en-GB" sz="1400" spc="300" dirty="0">
              <a:latin typeface="Segoe UI Light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81200" y="3572530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latin typeface="Segoe UI Light" pitchFamily="34" charset="0"/>
              </a:rPr>
              <a:t>Business</a:t>
            </a:r>
            <a:r>
              <a:rPr lang="en-US" sz="1400" dirty="0" smtClean="0">
                <a:latin typeface="Segoe UI Light" pitchFamily="34" charset="0"/>
              </a:rPr>
              <a:t> </a:t>
            </a:r>
          </a:p>
          <a:p>
            <a:r>
              <a:rPr lang="en-US" sz="1400" spc="300" dirty="0">
                <a:latin typeface="Segoe UI Light" pitchFamily="34" charset="0"/>
              </a:rPr>
              <a:t>Analyst</a:t>
            </a:r>
            <a:endParaRPr lang="en-GB" sz="1400" spc="300" dirty="0">
              <a:latin typeface="Segoe UI Light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7661" y="3572530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 smtClean="0">
                <a:latin typeface="Segoe UI Light" pitchFamily="34" charset="0"/>
              </a:rPr>
              <a:t>Marketing </a:t>
            </a:r>
          </a:p>
          <a:p>
            <a:r>
              <a:rPr lang="en-US" sz="1400" spc="300" dirty="0" smtClean="0">
                <a:latin typeface="Segoe UI Light" pitchFamily="34" charset="0"/>
              </a:rPr>
              <a:t>Manager</a:t>
            </a:r>
            <a:endParaRPr lang="en-GB" sz="1400" spc="300" dirty="0">
              <a:latin typeface="Segoe UI Light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93699" y="3594346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 smtClean="0">
                <a:latin typeface="Segoe UI Light" pitchFamily="34" charset="0"/>
              </a:rPr>
              <a:t>Administrator</a:t>
            </a:r>
            <a:endParaRPr lang="en-GB" sz="1400" spc="300" dirty="0">
              <a:latin typeface="Segoe UI Light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-457200" y="3486150"/>
            <a:ext cx="9906000" cy="0"/>
          </a:xfrm>
          <a:prstGeom prst="line">
            <a:avLst/>
          </a:prstGeom>
          <a:ln>
            <a:solidFill>
              <a:schemeClr val="tx1">
                <a:lumMod val="85000"/>
              </a:schemeClr>
            </a:solidFill>
          </a:ln>
          <a:effectLst>
            <a:glow rad="101600">
              <a:schemeClr val="tx1">
                <a:lumMod val="65000"/>
                <a:alpha val="3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59376" y="57150"/>
            <a:ext cx="28087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pc="-150" dirty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 am the</a:t>
            </a:r>
            <a:endParaRPr lang="en-GB" sz="6000" dirty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57200" y="1809750"/>
            <a:ext cx="1066800" cy="1600200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ounded Rectangle 22"/>
          <p:cNvSpPr/>
          <p:nvPr/>
        </p:nvSpPr>
        <p:spPr>
          <a:xfrm>
            <a:off x="1981200" y="2343150"/>
            <a:ext cx="1066800" cy="1066800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/>
          <p:cNvSpPr/>
          <p:nvPr/>
        </p:nvSpPr>
        <p:spPr>
          <a:xfrm>
            <a:off x="3352800" y="2343150"/>
            <a:ext cx="1066800" cy="1066800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/>
          <p:cNvSpPr/>
          <p:nvPr/>
        </p:nvSpPr>
        <p:spPr>
          <a:xfrm>
            <a:off x="4838700" y="2343150"/>
            <a:ext cx="1066800" cy="1066800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ounded Rectangle 28"/>
          <p:cNvSpPr/>
          <p:nvPr/>
        </p:nvSpPr>
        <p:spPr>
          <a:xfrm>
            <a:off x="6166199" y="2343150"/>
            <a:ext cx="1066800" cy="1066800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ounded Rectangle 30"/>
          <p:cNvSpPr/>
          <p:nvPr/>
        </p:nvSpPr>
        <p:spPr>
          <a:xfrm>
            <a:off x="7495309" y="2343150"/>
            <a:ext cx="1066800" cy="1066800"/>
          </a:xfrm>
          <a:prstGeom prst="round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9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729" y="2029712"/>
            <a:ext cx="1599871" cy="153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Ishneet Grover\Desktop\MS-stage1\pics\scearios\personas\dev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49398">
            <a:off x="4754485" y="2038349"/>
            <a:ext cx="1267715" cy="15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Ishneet Grover\Desktop\MS-stage1\pics\scearios\personas\mm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119" y="1962150"/>
            <a:ext cx="1434709" cy="162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Ishneet Grover\Desktop\MS-stage1\pics\scearios\personas\SD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87632">
            <a:off x="3255102" y="2010828"/>
            <a:ext cx="1480071" cy="162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Ishneet Grover\Desktop\MS-stage1\pics\scearios\personas\tester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2116067"/>
            <a:ext cx="1320857" cy="153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Ishneet Grover\Desktop\MS-stage1\pics\scearios\personas\marketing mgr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4809" y="2106526"/>
            <a:ext cx="1447800" cy="153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2436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6981" y="2349236"/>
            <a:ext cx="15351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  <a:latin typeface="Segoe UI Light" pitchFamily="34" charset="0"/>
              </a:rPr>
              <a:t>Mr. </a:t>
            </a:r>
            <a:r>
              <a:rPr lang="en-US" sz="1400" b="1" dirty="0" err="1" smtClean="0">
                <a:solidFill>
                  <a:schemeClr val="accent5">
                    <a:lumMod val="50000"/>
                  </a:schemeClr>
                </a:solidFill>
                <a:latin typeface="Segoe UI Light" pitchFamily="34" charset="0"/>
              </a:rPr>
              <a:t>McD</a:t>
            </a:r>
            <a:endParaRPr lang="en-US" sz="1400" b="1" dirty="0" smtClean="0">
              <a:solidFill>
                <a:schemeClr val="accent5">
                  <a:lumMod val="50000"/>
                </a:schemeClr>
              </a:solidFill>
              <a:latin typeface="Segoe UI Light" pitchFamily="34" charset="0"/>
            </a:endParaRPr>
          </a:p>
          <a:p>
            <a:pPr algn="ctr"/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Segoe UI Light" pitchFamily="34" charset="0"/>
              </a:rPr>
              <a:t>Business Analyst</a:t>
            </a:r>
          </a:p>
          <a:p>
            <a:pPr algn="ctr"/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Segoe UI Light" pitchFamily="34" charset="0"/>
              </a:rPr>
              <a:t>(</a:t>
            </a:r>
            <a:r>
              <a:rPr lang="en-US" sz="1400" dirty="0" err="1" smtClean="0">
                <a:solidFill>
                  <a:schemeClr val="accent5">
                    <a:lumMod val="50000"/>
                  </a:schemeClr>
                </a:solidFill>
                <a:latin typeface="Segoe UI Light" pitchFamily="34" charset="0"/>
              </a:rPr>
              <a:t>Mc</a:t>
            </a:r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Segoe UI Light" pitchFamily="34" charset="0"/>
              </a:rPr>
              <a:t> </a:t>
            </a:r>
            <a:r>
              <a:rPr lang="en-US" sz="1400" dirty="0" err="1" smtClean="0">
                <a:solidFill>
                  <a:schemeClr val="accent5">
                    <a:lumMod val="50000"/>
                  </a:schemeClr>
                </a:solidFill>
                <a:latin typeface="Segoe UI Light" pitchFamily="34" charset="0"/>
              </a:rPr>
              <a:t>Donals</a:t>
            </a:r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Segoe UI Light" pitchFamily="34" charset="0"/>
              </a:rPr>
              <a:t>)</a:t>
            </a:r>
            <a:endParaRPr lang="en-US" sz="1400" dirty="0">
              <a:solidFill>
                <a:schemeClr val="accent5">
                  <a:lumMod val="50000"/>
                </a:schemeClr>
              </a:solidFill>
              <a:latin typeface="Segoe UI Light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1351" y="1157537"/>
            <a:ext cx="1219200" cy="116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0" y="1253221"/>
            <a:ext cx="1243070" cy="118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11210" y="2426519"/>
            <a:ext cx="15351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  <a:latin typeface="Segoe UI Light" pitchFamily="34" charset="0"/>
              </a:rPr>
              <a:t>Mr. Heinz</a:t>
            </a:r>
          </a:p>
          <a:p>
            <a:pPr algn="ctr"/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Segoe UI Light" pitchFamily="34" charset="0"/>
              </a:rPr>
              <a:t>Business Analyst</a:t>
            </a:r>
          </a:p>
          <a:p>
            <a:pPr algn="ctr"/>
            <a:r>
              <a:rPr lang="en-US" sz="1400" dirty="0" smtClean="0">
                <a:solidFill>
                  <a:schemeClr val="accent5">
                    <a:lumMod val="50000"/>
                  </a:schemeClr>
                </a:solidFill>
                <a:latin typeface="Segoe UI Light" pitchFamily="34" charset="0"/>
              </a:rPr>
              <a:t>(Heinz)</a:t>
            </a:r>
            <a:endParaRPr lang="en-US" sz="1400" dirty="0">
              <a:solidFill>
                <a:schemeClr val="accent5">
                  <a:lumMod val="50000"/>
                </a:schemeClr>
              </a:solidFill>
              <a:latin typeface="Segoe UI Light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312836" y="868985"/>
            <a:ext cx="792412" cy="556326"/>
            <a:chOff x="4114800" y="1418647"/>
            <a:chExt cx="1221037" cy="857250"/>
          </a:xfrm>
        </p:grpSpPr>
        <p:pic>
          <p:nvPicPr>
            <p:cNvPr id="9" name="Picture 2" descr="C:\Users\t-vajain\Desktop\images\email_icon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357"/>
            <a:stretch/>
          </p:blipFill>
          <p:spPr bwMode="auto">
            <a:xfrm>
              <a:off x="4478587" y="1455867"/>
              <a:ext cx="857250" cy="494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Users\t-vajain\Desktop\images\phone_icon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0" t="-13713" r="36502" b="13713"/>
            <a:stretch/>
          </p:blipFill>
          <p:spPr bwMode="auto">
            <a:xfrm rot="19736467">
              <a:off x="4114800" y="1418647"/>
              <a:ext cx="290854" cy="857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Freeform 10"/>
          <p:cNvSpPr/>
          <p:nvPr/>
        </p:nvSpPr>
        <p:spPr>
          <a:xfrm>
            <a:off x="2850551" y="1147148"/>
            <a:ext cx="1332305" cy="706788"/>
          </a:xfrm>
          <a:custGeom>
            <a:avLst/>
            <a:gdLst>
              <a:gd name="connsiteX0" fmla="*/ 0 w 1059542"/>
              <a:gd name="connsiteY0" fmla="*/ 464457 h 464457"/>
              <a:gd name="connsiteX1" fmla="*/ 145142 w 1059542"/>
              <a:gd name="connsiteY1" fmla="*/ 333829 h 464457"/>
              <a:gd name="connsiteX2" fmla="*/ 217714 w 1059542"/>
              <a:gd name="connsiteY2" fmla="*/ 275772 h 464457"/>
              <a:gd name="connsiteX3" fmla="*/ 362857 w 1059542"/>
              <a:gd name="connsiteY3" fmla="*/ 188686 h 464457"/>
              <a:gd name="connsiteX4" fmla="*/ 435428 w 1059542"/>
              <a:gd name="connsiteY4" fmla="*/ 145143 h 464457"/>
              <a:gd name="connsiteX5" fmla="*/ 478971 w 1059542"/>
              <a:gd name="connsiteY5" fmla="*/ 130629 h 464457"/>
              <a:gd name="connsiteX6" fmla="*/ 609600 w 1059542"/>
              <a:gd name="connsiteY6" fmla="*/ 72572 h 464457"/>
              <a:gd name="connsiteX7" fmla="*/ 696685 w 1059542"/>
              <a:gd name="connsiteY7" fmla="*/ 43543 h 464457"/>
              <a:gd name="connsiteX8" fmla="*/ 914400 w 1059542"/>
              <a:gd name="connsiteY8" fmla="*/ 14515 h 464457"/>
              <a:gd name="connsiteX9" fmla="*/ 957942 w 1059542"/>
              <a:gd name="connsiteY9" fmla="*/ 0 h 464457"/>
              <a:gd name="connsiteX10" fmla="*/ 1045028 w 1059542"/>
              <a:gd name="connsiteY10" fmla="*/ 14515 h 464457"/>
              <a:gd name="connsiteX11" fmla="*/ 1059542 w 1059542"/>
              <a:gd name="connsiteY11" fmla="*/ 14515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59542" h="464457">
                <a:moveTo>
                  <a:pt x="0" y="464457"/>
                </a:moveTo>
                <a:cubicBezTo>
                  <a:pt x="91470" y="350120"/>
                  <a:pt x="19197" y="425425"/>
                  <a:pt x="145142" y="333829"/>
                </a:cubicBezTo>
                <a:cubicBezTo>
                  <a:pt x="170196" y="315608"/>
                  <a:pt x="191938" y="292956"/>
                  <a:pt x="217714" y="275772"/>
                </a:cubicBezTo>
                <a:cubicBezTo>
                  <a:pt x="264660" y="244475"/>
                  <a:pt x="314476" y="217715"/>
                  <a:pt x="362857" y="188686"/>
                </a:cubicBezTo>
                <a:cubicBezTo>
                  <a:pt x="387047" y="174172"/>
                  <a:pt x="408665" y="154064"/>
                  <a:pt x="435428" y="145143"/>
                </a:cubicBezTo>
                <a:cubicBezTo>
                  <a:pt x="449942" y="140305"/>
                  <a:pt x="464909" y="136656"/>
                  <a:pt x="478971" y="130629"/>
                </a:cubicBezTo>
                <a:cubicBezTo>
                  <a:pt x="606755" y="75864"/>
                  <a:pt x="461037" y="126595"/>
                  <a:pt x="609600" y="72572"/>
                </a:cubicBezTo>
                <a:cubicBezTo>
                  <a:pt x="638356" y="62115"/>
                  <a:pt x="666503" y="48573"/>
                  <a:pt x="696685" y="43543"/>
                </a:cubicBezTo>
                <a:cubicBezTo>
                  <a:pt x="826986" y="21827"/>
                  <a:pt x="754522" y="32279"/>
                  <a:pt x="914400" y="14515"/>
                </a:cubicBezTo>
                <a:cubicBezTo>
                  <a:pt x="928914" y="9677"/>
                  <a:pt x="942643" y="0"/>
                  <a:pt x="957942" y="0"/>
                </a:cubicBezTo>
                <a:cubicBezTo>
                  <a:pt x="987371" y="0"/>
                  <a:pt x="1015895" y="10353"/>
                  <a:pt x="1045028" y="14515"/>
                </a:cubicBezTo>
                <a:cubicBezTo>
                  <a:pt x="1049817" y="15199"/>
                  <a:pt x="1054704" y="14515"/>
                  <a:pt x="1059542" y="14515"/>
                </a:cubicBezTo>
              </a:path>
            </a:pathLst>
          </a:custGeom>
          <a:ln w="28575">
            <a:solidFill>
              <a:srgbClr val="69E00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/>
          <p:cNvSpPr/>
          <p:nvPr/>
        </p:nvSpPr>
        <p:spPr>
          <a:xfrm rot="2810107">
            <a:off x="5178064" y="1135833"/>
            <a:ext cx="1389913" cy="613547"/>
          </a:xfrm>
          <a:custGeom>
            <a:avLst/>
            <a:gdLst>
              <a:gd name="connsiteX0" fmla="*/ 0 w 1059542"/>
              <a:gd name="connsiteY0" fmla="*/ 464457 h 464457"/>
              <a:gd name="connsiteX1" fmla="*/ 145142 w 1059542"/>
              <a:gd name="connsiteY1" fmla="*/ 333829 h 464457"/>
              <a:gd name="connsiteX2" fmla="*/ 217714 w 1059542"/>
              <a:gd name="connsiteY2" fmla="*/ 275772 h 464457"/>
              <a:gd name="connsiteX3" fmla="*/ 362857 w 1059542"/>
              <a:gd name="connsiteY3" fmla="*/ 188686 h 464457"/>
              <a:gd name="connsiteX4" fmla="*/ 435428 w 1059542"/>
              <a:gd name="connsiteY4" fmla="*/ 145143 h 464457"/>
              <a:gd name="connsiteX5" fmla="*/ 478971 w 1059542"/>
              <a:gd name="connsiteY5" fmla="*/ 130629 h 464457"/>
              <a:gd name="connsiteX6" fmla="*/ 609600 w 1059542"/>
              <a:gd name="connsiteY6" fmla="*/ 72572 h 464457"/>
              <a:gd name="connsiteX7" fmla="*/ 696685 w 1059542"/>
              <a:gd name="connsiteY7" fmla="*/ 43543 h 464457"/>
              <a:gd name="connsiteX8" fmla="*/ 914400 w 1059542"/>
              <a:gd name="connsiteY8" fmla="*/ 14515 h 464457"/>
              <a:gd name="connsiteX9" fmla="*/ 957942 w 1059542"/>
              <a:gd name="connsiteY9" fmla="*/ 0 h 464457"/>
              <a:gd name="connsiteX10" fmla="*/ 1045028 w 1059542"/>
              <a:gd name="connsiteY10" fmla="*/ 14515 h 464457"/>
              <a:gd name="connsiteX11" fmla="*/ 1059542 w 1059542"/>
              <a:gd name="connsiteY11" fmla="*/ 14515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59542" h="464457">
                <a:moveTo>
                  <a:pt x="0" y="464457"/>
                </a:moveTo>
                <a:cubicBezTo>
                  <a:pt x="91470" y="350120"/>
                  <a:pt x="19197" y="425425"/>
                  <a:pt x="145142" y="333829"/>
                </a:cubicBezTo>
                <a:cubicBezTo>
                  <a:pt x="170196" y="315608"/>
                  <a:pt x="191938" y="292956"/>
                  <a:pt x="217714" y="275772"/>
                </a:cubicBezTo>
                <a:cubicBezTo>
                  <a:pt x="264660" y="244475"/>
                  <a:pt x="314476" y="217715"/>
                  <a:pt x="362857" y="188686"/>
                </a:cubicBezTo>
                <a:cubicBezTo>
                  <a:pt x="387047" y="174172"/>
                  <a:pt x="408665" y="154064"/>
                  <a:pt x="435428" y="145143"/>
                </a:cubicBezTo>
                <a:cubicBezTo>
                  <a:pt x="449942" y="140305"/>
                  <a:pt x="464909" y="136656"/>
                  <a:pt x="478971" y="130629"/>
                </a:cubicBezTo>
                <a:cubicBezTo>
                  <a:pt x="606755" y="75864"/>
                  <a:pt x="461037" y="126595"/>
                  <a:pt x="609600" y="72572"/>
                </a:cubicBezTo>
                <a:cubicBezTo>
                  <a:pt x="638356" y="62115"/>
                  <a:pt x="666503" y="48573"/>
                  <a:pt x="696685" y="43543"/>
                </a:cubicBezTo>
                <a:cubicBezTo>
                  <a:pt x="826986" y="21827"/>
                  <a:pt x="754522" y="32279"/>
                  <a:pt x="914400" y="14515"/>
                </a:cubicBezTo>
                <a:cubicBezTo>
                  <a:pt x="928914" y="9677"/>
                  <a:pt x="942643" y="0"/>
                  <a:pt x="957942" y="0"/>
                </a:cubicBezTo>
                <a:cubicBezTo>
                  <a:pt x="987371" y="0"/>
                  <a:pt x="1015895" y="10353"/>
                  <a:pt x="1045028" y="14515"/>
                </a:cubicBezTo>
                <a:cubicBezTo>
                  <a:pt x="1049817" y="15199"/>
                  <a:pt x="1054704" y="14515"/>
                  <a:pt x="1059542" y="14515"/>
                </a:cubicBezTo>
              </a:path>
            </a:pathLst>
          </a:custGeom>
          <a:ln w="28575">
            <a:solidFill>
              <a:srgbClr val="69E00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3883699" y="596636"/>
            <a:ext cx="199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Email, HTTP, X.400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3"/>
              <p14:cNvContentPartPr/>
              <p14:nvPr/>
            </p14:nvContentPartPr>
            <p14:xfrm>
              <a:off x="823654" y="2889461"/>
              <a:ext cx="788760" cy="63864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1414" y="2876501"/>
                <a:ext cx="813960" cy="66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34"/>
              <p14:cNvContentPartPr/>
              <p14:nvPr/>
            </p14:nvContentPartPr>
            <p14:xfrm>
              <a:off x="7664033" y="2889461"/>
              <a:ext cx="776160" cy="74160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53593" y="2878296"/>
                <a:ext cx="802080" cy="768253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6" descr="C:\Users\Ishneet Grover\Desktop\MS-stage1\pics\scearios\personas\mm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4436" y="3715672"/>
            <a:ext cx="976640" cy="110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C:\Users\Ishneet Grover\Desktop\MS-stage1\pics\scearios\personas\mm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915" y="3631061"/>
            <a:ext cx="976640" cy="110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5" descr="I:\P3 office data\official\Stage1\Presentation\images\references.pn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4206" y="4370620"/>
            <a:ext cx="610659" cy="61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Ishneet Grover\Desktop\MS-stage1\stock-vector-illustration-of-a-grunge-rubber-ink-stamp-approved-dark-blue-stamp-on-white-background-56222959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8037" y="4450607"/>
            <a:ext cx="476386" cy="49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5" descr="I:\P3 office data\official\Stage1\Presentation\images\references.pn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4614" y="4296740"/>
            <a:ext cx="610659" cy="61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C:\Users\Ishneet Grover\Desktop\MS-stage1\stock-vector-illustration-of-a-grunge-rubber-ink-stamp-approved-dark-blue-stamp-on-white-background-56222959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1751" y="4427280"/>
            <a:ext cx="476386" cy="49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:\Users\t-vajain\Desktop\New folder\prodimg2522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5760842"/>
            <a:ext cx="394950" cy="77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C:\Users\t-vajain\Desktop\untitled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55" b="98291" l="10000" r="90000">
                        <a14:foregroundMark x1="32667" y1="23077" x2="32667" y2="23077"/>
                        <a14:foregroundMark x1="30000" y1="21368" x2="30000" y2="21368"/>
                        <a14:foregroundMark x1="26667" y1="24359" x2="26667" y2="24359"/>
                        <a14:foregroundMark x1="22667" y1="27778" x2="22667" y2="27778"/>
                        <a14:foregroundMark x1="20000" y1="26496" x2="20000" y2="26496"/>
                        <a14:foregroundMark x1="18000" y1="29060" x2="18000" y2="29060"/>
                        <a14:foregroundMark x1="15333" y1="29060" x2="15333" y2="29060"/>
                        <a14:foregroundMark x1="18000" y1="27778" x2="18000" y2="27778"/>
                        <a14:foregroundMark x1="20000" y1="31624" x2="20000" y2="31624"/>
                        <a14:foregroundMark x1="14667" y1="30769" x2="14667" y2="30769"/>
                        <a14:foregroundMark x1="64000" y1="28205" x2="64000" y2="28205"/>
                        <a14:foregroundMark x1="62000" y1="25214" x2="62000" y2="25214"/>
                        <a14:foregroundMark x1="52667" y1="22222" x2="52667" y2="22222"/>
                        <a14:foregroundMark x1="42667" y1="20940" x2="42667" y2="20940"/>
                        <a14:foregroundMark x1="42667" y1="19231" x2="42667" y2="19231"/>
                        <a14:foregroundMark x1="44667" y1="17949" x2="44667" y2="17949"/>
                        <a14:foregroundMark x1="47333" y1="10684" x2="47333" y2="10684"/>
                        <a14:foregroundMark x1="51333" y1="16239" x2="51333" y2="16239"/>
                        <a14:foregroundMark x1="49333" y1="11966" x2="49333" y2="11966"/>
                        <a14:foregroundMark x1="54000" y1="12821" x2="54000" y2="12821"/>
                        <a14:foregroundMark x1="70667" y1="26496" x2="70667" y2="26496"/>
                        <a14:foregroundMark x1="68667" y1="28632" x2="68667" y2="28632"/>
                        <a14:foregroundMark x1="76000" y1="27778" x2="76000" y2="27778"/>
                        <a14:foregroundMark x1="80000" y1="25641" x2="80000" y2="25641"/>
                        <a14:foregroundMark x1="76000" y1="28205" x2="76000" y2="28205"/>
                        <a14:foregroundMark x1="78000" y1="25214" x2="78000" y2="25214"/>
                        <a14:foregroundMark x1="82000" y1="22650" x2="82000" y2="22650"/>
                        <a14:foregroundMark x1="22000" y1="35897" x2="22000" y2="35897"/>
                        <a14:foregroundMark x1="37333" y1="78632" x2="37333" y2="78632"/>
                        <a14:foregroundMark x1="36000" y1="79487" x2="36000" y2="79487"/>
                        <a14:foregroundMark x1="38000" y1="82906" x2="38000" y2="82906"/>
                        <a14:foregroundMark x1="36000" y1="82906" x2="36000" y2="82906"/>
                        <a14:foregroundMark x1="35333" y1="90171" x2="35333" y2="90171"/>
                        <a14:foregroundMark x1="65333" y1="95726" x2="65333" y2="95726"/>
                        <a14:foregroundMark x1="58667" y1="82906" x2="58667" y2="82906"/>
                        <a14:foregroundMark x1="31333" y1="95726" x2="31333" y2="95726"/>
                        <a14:foregroundMark x1="18667" y1="37179" x2="18667" y2="37179"/>
                        <a14:foregroundMark x1="16667" y1="33333" x2="16667" y2="33333"/>
                        <a14:foregroundMark x1="32667" y1="31624" x2="32667" y2="31624"/>
                        <a14:backgroundMark x1="28000" y1="32479" x2="28000" y2="324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72145"/>
            <a:ext cx="492525" cy="76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/>
          <p:cNvSpPr/>
          <p:nvPr/>
        </p:nvSpPr>
        <p:spPr>
          <a:xfrm>
            <a:off x="0" y="0"/>
            <a:ext cx="4407213" cy="2095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4736787" y="0"/>
            <a:ext cx="4407213" cy="209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20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0216 C -0.01441 0.00494 -0.02084 0.00247 -0.03802 0.00031 C -0.04636 -0.00185 -0.04809 -0.00123 -0.05556 -0.0074 C -0.0573 -0.00895 -0.05851 -0.01234 -0.06025 -0.01265 C -0.06337 -0.0145 -0.06667 -0.0145 -0.0698 -0.01574 C -0.08212 -0.02037 -0.10695 -0.03827 -0.1158 -0.0537 C -0.12292 -0.06605 -0.13177 -0.07561 -0.13959 -0.08673 C -0.14427 -0.0929 -0.1507 -0.1108 -0.1507 -0.11049 C -0.15122 -0.1145 -0.15157 -0.11821 -0.15243 -0.12191 C -0.1533 -0.12623 -0.15486 -0.12901 -0.15556 -0.13302 C -0.15643 -0.13827 -0.15643 -0.14352 -0.15712 -0.14907 C -0.15747 -0.15185 -0.15816 -0.15494 -0.15868 -0.1574 C -0.15921 -0.1645 -0.16025 -0.17191 -0.16025 -0.17963 C -0.16025 -0.22315 -0.15035 -0.24598 -0.13021 -0.27006 C -0.12743 -0.27315 -0.11563 -0.29105 -0.11268 -0.29105 " pathEditMode="relative" rAng="0" ptsTypes="ffffffffffffffA">
                                      <p:cBhvr>
                                        <p:cTn id="4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1410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247 C 0.0151 0.00525 0.02222 0.00278 0.04062 0.00062 C 0.0493 -0.00185 0.05104 -0.00154 0.0592 -0.00802 C 0.06094 -0.00988 0.06233 -0.01327 0.06406 -0.0142 C 0.06753 -0.01605 0.07118 -0.01605 0.07448 -0.01728 C 0.08767 -0.02191 0.11424 -0.04228 0.12361 -0.05895 C 0.13125 -0.07253 0.1408 -0.08333 0.14896 -0.09506 C 0.15399 -0.10216 0.16094 -0.12191 0.16094 -0.1213 C 0.16163 -0.12593 0.1618 -0.13025 0.16267 -0.13426 C 0.16371 -0.13858 0.16545 -0.14167 0.16615 -0.14599 C 0.16701 -0.15154 0.16701 -0.15772 0.16788 -0.16389 C 0.16805 -0.16697 0.1691 -0.17006 0.16944 -0.17315 C 0.17014 -0.18086 0.17135 -0.18889 0.17135 -0.19722 C 0.17135 -0.24537 0.16042 -0.27037 0.13889 -0.2966 C 0.13594 -0.3 0.12344 -0.32006 0.12031 -0.32006 " pathEditMode="relative" rAng="0" ptsTypes="ffffffffffffffA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9" y="-1549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0031 C -0.03004 0.00525 -0.05105 0.00432 -0.08334 0.00247 C -0.0941 -0.00432 -0.10157 -0.02222 -0.11233 -0.02901 C -0.11736 -0.03611 -0.12153 -0.04414 -0.12657 -0.05123 C -0.13056 -0.06173 -0.1375 -0.07562 -0.14254 -0.08549 C -0.14671 -0.10802 -0.14098 -0.08055 -0.14896 -0.10432 C -0.15157 -0.11204 -0.154 -0.12376 -0.15556 -0.13272 C -0.1566 -0.13858 -0.15747 -0.14506 -0.15868 -0.15154 C -0.15903 -0.15432 -0.16007 -0.16049 -0.16007 -0.16018 C -0.15973 -0.17531 -0.1599 -0.19012 -0.15868 -0.20463 C -0.15834 -0.20833 -0.15643 -0.21049 -0.15556 -0.2142 C -0.154 -0.22006 -0.15382 -0.22747 -0.15226 -0.23333 C -0.14879 -0.2466 -0.14375 -0.25864 -0.13959 -0.27099 C -0.13889 -0.27315 -0.12813 -0.28611 -0.125 -0.28981 C -0.11927 -0.29722 -0.11476 -0.30525 -0.10747 -0.30525 " pathEditMode="relative" rAng="0" ptsTypes="ffffffffffffffA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03" y="-1496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C 0.01875 0.00401 0.03351 -0.00371 0.05226 -0.0071 C 0.0665 -0.01235 0.08282 -0.01513 0.09566 -0.02809 C 0.10695 -0.0392 0.09462 -0.03087 0.10625 -0.03858 C 0.1099 -0.04105 0.11702 -0.04537 0.11702 -0.04476 C 0.12084 -0.05 0.125 -0.0534 0.12796 -0.05895 C 0.13316 -0.06914 0.13611 -0.07902 0.14236 -0.08735 C 0.15105 -0.11204 0.14063 -0.08673 0.15139 -0.10093 C 0.15486 -0.10587 0.15782 -0.11544 0.16042 -0.12192 C 0.16563 -0.15031 0.17118 -0.17747 0.17674 -0.20556 C 0.17552 -0.23951 0.179 -0.26667 0.16407 -0.28581 C 0.15816 -0.30278 0.14358 -0.3142 0.13334 -0.32377 C 0.12969 -0.32716 0.12257 -0.32809 0.12257 -0.33797 " pathEditMode="relative" rAng="0" ptsTypes="ffffffffffffA">
                                      <p:cBhvr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1" y="-16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0324" y="1885950"/>
            <a:ext cx="1268676" cy="121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2324100" y="3333750"/>
            <a:ext cx="1524000" cy="685800"/>
          </a:xfrm>
          <a:prstGeom prst="wedgeRoundRectCallout">
            <a:avLst>
              <a:gd name="adj1" fmla="val -70404"/>
              <a:gd name="adj2" fmla="val -22663"/>
              <a:gd name="adj3" fmla="val 16667"/>
            </a:avLst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Can you get me the requirements?</a:t>
            </a:r>
            <a:endParaRPr lang="en-GB" sz="1200" dirty="0">
              <a:solidFill>
                <a:schemeClr val="tx1">
                  <a:lumMod val="85000"/>
                </a:schemeClr>
              </a:solidFill>
              <a:latin typeface="Segoe UI Ligh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43000" y="3139412"/>
            <a:ext cx="1295400" cy="1642138"/>
            <a:chOff x="1143000" y="3139412"/>
            <a:chExt cx="1295400" cy="1642138"/>
          </a:xfrm>
        </p:grpSpPr>
        <p:pic>
          <p:nvPicPr>
            <p:cNvPr id="6" name="Picture 7" descr="C:\Users\Ishneet Grover\Desktop\MS-stage1\pics\scearios\personas\SD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3139412"/>
              <a:ext cx="1295400" cy="1424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153886" y="4564040"/>
              <a:ext cx="1170214" cy="2175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latin typeface="Segoe UI Light" pitchFamily="34" charset="0"/>
                </a:rPr>
                <a:t>Solution Designer</a:t>
              </a:r>
              <a:endParaRPr lang="en-GB" sz="1050" dirty="0">
                <a:latin typeface="Segoe UI Light" pitchFamily="34" charset="0"/>
              </a:endParaRPr>
            </a:p>
          </p:txBody>
        </p:sp>
      </p:grpSp>
      <p:sp>
        <p:nvSpPr>
          <p:cNvPr id="10" name="Rounded Rectangular Callout 9"/>
          <p:cNvSpPr/>
          <p:nvPr/>
        </p:nvSpPr>
        <p:spPr>
          <a:xfrm>
            <a:off x="2857500" y="819150"/>
            <a:ext cx="1500800" cy="685800"/>
          </a:xfrm>
          <a:prstGeom prst="wedgeRoundRectCallout">
            <a:avLst>
              <a:gd name="adj1" fmla="val -39242"/>
              <a:gd name="adj2" fmla="val 72045"/>
              <a:gd name="adj3" fmla="val 16667"/>
            </a:avLst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We have a new Trading Partner.</a:t>
            </a:r>
            <a:endParaRPr lang="en-GB" sz="1200" dirty="0">
              <a:solidFill>
                <a:schemeClr val="tx1">
                  <a:lumMod val="85000"/>
                </a:schemeClr>
              </a:solidFill>
              <a:latin typeface="Segoe UI Ligh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5510" y="3030657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Business Analyst</a:t>
            </a:r>
            <a:endParaRPr lang="en-GB" sz="1050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335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Ishneet Grover\Desktop\MS-stage1\pics\scearios\IMG_9602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25400" y="590550"/>
            <a:ext cx="9169400" cy="44196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0324" y="1885950"/>
            <a:ext cx="1268676" cy="121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C:\Users\Ishneet Grover\Desktop\MS-stage1\pics\scearios\personas\SD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3139412"/>
            <a:ext cx="1295400" cy="142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53886" y="4564040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Solution Designer</a:t>
            </a:r>
            <a:endParaRPr lang="en-GB" sz="1050" dirty="0">
              <a:latin typeface="Segoe UI Light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3328" y="20419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F0"/>
                </a:solidFill>
                <a:latin typeface="Segoe UI Light" pitchFamily="34" charset="0"/>
              </a:rPr>
              <a:t>Functional Specs</a:t>
            </a:r>
            <a:endParaRPr lang="en-GB" sz="3600" b="1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3376000" y="1885950"/>
            <a:ext cx="1500800" cy="685800"/>
          </a:xfrm>
          <a:prstGeom prst="wedgeRoundRectCallout">
            <a:avLst>
              <a:gd name="adj1" fmla="val -68255"/>
              <a:gd name="adj2" fmla="val 19135"/>
              <a:gd name="adj3" fmla="val 16667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Lets gather the functional specifications.</a:t>
            </a:r>
            <a:endParaRPr lang="en-GB" sz="1200" dirty="0">
              <a:solidFill>
                <a:schemeClr val="tx1">
                  <a:lumMod val="85000"/>
                </a:schemeClr>
              </a:solidFill>
              <a:latin typeface="Segoe UI Light" pitchFamily="34" charset="0"/>
            </a:endParaRPr>
          </a:p>
        </p:txBody>
      </p:sp>
      <p:pic>
        <p:nvPicPr>
          <p:cNvPr id="15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9208" y="2247900"/>
            <a:ext cx="1227592" cy="117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ular Callout 15"/>
          <p:cNvSpPr/>
          <p:nvPr/>
        </p:nvSpPr>
        <p:spPr>
          <a:xfrm>
            <a:off x="6553200" y="1733550"/>
            <a:ext cx="1295400" cy="571500"/>
          </a:xfrm>
          <a:prstGeom prst="wedgeRoundRectCallout">
            <a:avLst>
              <a:gd name="adj1" fmla="val 40531"/>
              <a:gd name="adj2" fmla="val 72045"/>
              <a:gd name="adj3" fmla="val 16667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C218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C21859"/>
                </a:solidFill>
                <a:latin typeface="Segoe UI Light" pitchFamily="34" charset="0"/>
              </a:rPr>
              <a:t>I would need…</a:t>
            </a:r>
            <a:endParaRPr lang="en-GB" sz="1200" dirty="0">
              <a:solidFill>
                <a:srgbClr val="C21859"/>
              </a:solidFill>
              <a:latin typeface="Segoe UI Light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11095" y="3194268"/>
            <a:ext cx="33613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00B0F0"/>
                </a:solidFill>
                <a:latin typeface="Segoe UI Light" pitchFamily="34" charset="0"/>
              </a:rPr>
              <a:t>I talk only using FTP</a:t>
            </a:r>
          </a:p>
          <a:p>
            <a:pPr algn="r"/>
            <a:r>
              <a:rPr lang="en-US" sz="1400" dirty="0" smtClean="0">
                <a:solidFill>
                  <a:srgbClr val="00B0F0"/>
                </a:solidFill>
                <a:latin typeface="Segoe UI Light" pitchFamily="34" charset="0"/>
              </a:rPr>
              <a:t>I would accept data only in AS2 format</a:t>
            </a:r>
          </a:p>
          <a:p>
            <a:pPr algn="r"/>
            <a:r>
              <a:rPr lang="en-US" sz="1400" dirty="0" smtClean="0">
                <a:solidFill>
                  <a:srgbClr val="00B0F0"/>
                </a:solidFill>
                <a:latin typeface="Segoe UI Light" pitchFamily="34" charset="0"/>
              </a:rPr>
              <a:t>I want you to </a:t>
            </a:r>
            <a:r>
              <a:rPr lang="en-US" sz="1400" dirty="0" err="1" smtClean="0">
                <a:solidFill>
                  <a:srgbClr val="00B0F0"/>
                </a:solidFill>
                <a:latin typeface="Segoe UI Light" pitchFamily="34" charset="0"/>
              </a:rPr>
              <a:t>recieve</a:t>
            </a:r>
            <a:r>
              <a:rPr lang="en-US" sz="1400" dirty="0" smtClean="0">
                <a:solidFill>
                  <a:srgbClr val="00B0F0"/>
                </a:solidFill>
                <a:latin typeface="Segoe UI Light" pitchFamily="34" charset="0"/>
              </a:rPr>
              <a:t> ACK every 6 hours.</a:t>
            </a:r>
          </a:p>
          <a:p>
            <a:pPr algn="r"/>
            <a:r>
              <a:rPr lang="en-US" sz="1400" dirty="0" smtClean="0">
                <a:solidFill>
                  <a:srgbClr val="00B0F0"/>
                </a:solidFill>
                <a:latin typeface="Segoe UI Light" pitchFamily="34" charset="0"/>
              </a:rPr>
              <a:t>The name should be in FN and LN format</a:t>
            </a:r>
          </a:p>
          <a:p>
            <a:pPr algn="r"/>
            <a:r>
              <a:rPr lang="en-US" sz="1400" dirty="0" smtClean="0">
                <a:solidFill>
                  <a:srgbClr val="00B0F0"/>
                </a:solidFill>
                <a:latin typeface="Segoe UI Light" pitchFamily="34" charset="0"/>
              </a:rPr>
              <a:t>date format, </a:t>
            </a:r>
            <a:r>
              <a:rPr lang="en-US" sz="1400" dirty="0" err="1" smtClean="0">
                <a:solidFill>
                  <a:srgbClr val="00B0F0"/>
                </a:solidFill>
                <a:latin typeface="Segoe UI Light" pitchFamily="34" charset="0"/>
              </a:rPr>
              <a:t>etc</a:t>
            </a:r>
            <a:endParaRPr lang="en-US" sz="1400" dirty="0" smtClean="0">
              <a:solidFill>
                <a:srgbClr val="00B0F0"/>
              </a:solidFill>
              <a:latin typeface="Segoe UI Light" pitchFamily="34" charset="0"/>
            </a:endParaRPr>
          </a:p>
          <a:p>
            <a:pPr algn="r"/>
            <a:r>
              <a:rPr lang="en-US" sz="1400" dirty="0" smtClean="0">
                <a:solidFill>
                  <a:srgbClr val="00B0F0"/>
                </a:solidFill>
                <a:latin typeface="Segoe UI Light" pitchFamily="34" charset="0"/>
              </a:rPr>
              <a:t>.</a:t>
            </a:r>
          </a:p>
          <a:p>
            <a:pPr algn="r"/>
            <a:r>
              <a:rPr lang="en-US" sz="1400" dirty="0" smtClean="0">
                <a:solidFill>
                  <a:srgbClr val="00B0F0"/>
                </a:solidFill>
                <a:latin typeface="Segoe UI Light" pitchFamily="34" charset="0"/>
              </a:rPr>
              <a:t>.</a:t>
            </a:r>
          </a:p>
          <a:p>
            <a:pPr algn="r"/>
            <a:r>
              <a:rPr lang="en-US" sz="1400" dirty="0">
                <a:solidFill>
                  <a:srgbClr val="00B0F0"/>
                </a:solidFill>
                <a:latin typeface="Segoe UI Light" pitchFamily="34" charset="0"/>
              </a:rPr>
              <a:t>.</a:t>
            </a:r>
            <a:endParaRPr lang="en-GB" sz="14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85510" y="3030657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Business Analyst</a:t>
            </a:r>
            <a:endParaRPr lang="en-GB" sz="1050" dirty="0">
              <a:latin typeface="Segoe UI Light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/>
              <p14:cNvContentPartPr/>
              <p14:nvPr/>
            </p14:nvContentPartPr>
            <p14:xfrm>
              <a:off x="3581400" y="2384172"/>
              <a:ext cx="3420720" cy="5032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70960" y="2371932"/>
                <a:ext cx="3441600" cy="5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4616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31" y="32087"/>
            <a:ext cx="81353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Study BizTalk- Transforms</a:t>
            </a:r>
            <a:endParaRPr lang="en-GB" sz="6000" dirty="0">
              <a:solidFill>
                <a:srgbClr val="00B0F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69698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Ishneet Grover\Desktop\MS-stage1\pics\scearios\IMG_9602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25400" y="514350"/>
            <a:ext cx="9169400" cy="44958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/>
          <p:cNvGrpSpPr/>
          <p:nvPr/>
        </p:nvGrpSpPr>
        <p:grpSpPr>
          <a:xfrm>
            <a:off x="1143000" y="3139412"/>
            <a:ext cx="1295400" cy="1642138"/>
            <a:chOff x="1143000" y="3139412"/>
            <a:chExt cx="1295400" cy="1642138"/>
          </a:xfrm>
        </p:grpSpPr>
        <p:pic>
          <p:nvPicPr>
            <p:cNvPr id="6" name="Picture 7" descr="C:\Users\Ishneet Grover\Desktop\MS-stage1\pics\scearios\personas\SD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3139412"/>
              <a:ext cx="1295400" cy="1424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153886" y="4564040"/>
              <a:ext cx="1170214" cy="2175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latin typeface="Segoe UI Light" pitchFamily="34" charset="0"/>
                </a:rPr>
                <a:t>Solution Designer</a:t>
              </a:r>
              <a:endParaRPr lang="en-GB" sz="1050" dirty="0">
                <a:latin typeface="Segoe UI Light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53328" y="0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F0"/>
                </a:solidFill>
                <a:latin typeface="Segoe UI Light" pitchFamily="34" charset="0"/>
              </a:rPr>
              <a:t>Functional Specs</a:t>
            </a:r>
            <a:endParaRPr lang="en-GB" sz="3600" b="1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2325914" y="3486149"/>
            <a:ext cx="1500800" cy="685801"/>
          </a:xfrm>
          <a:prstGeom prst="wedgeRoundRectCallout">
            <a:avLst>
              <a:gd name="adj1" fmla="val -68255"/>
              <a:gd name="adj2" fmla="val 19135"/>
              <a:gd name="adj3" fmla="val 16667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We would need a lot of technical changes for this.</a:t>
            </a:r>
            <a:endParaRPr lang="en-GB" sz="1200" dirty="0">
              <a:solidFill>
                <a:schemeClr val="tx1">
                  <a:lumMod val="85000"/>
                </a:schemeClr>
              </a:solidFill>
              <a:latin typeface="Segoe UI Light" pitchFamily="34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1657350"/>
            <a:ext cx="3607048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160324" y="1885950"/>
            <a:ext cx="1295400" cy="1362217"/>
            <a:chOff x="2160324" y="1885950"/>
            <a:chExt cx="1295400" cy="1362217"/>
          </a:xfrm>
        </p:grpSpPr>
        <p:pic>
          <p:nvPicPr>
            <p:cNvPr id="15" name="Picture 3" descr="C:\Users\Ishneet Grover\Desktop\MS-stage1\pics\scearios\personas\ba.p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324" y="1885950"/>
              <a:ext cx="1268676" cy="1215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2285510" y="3030657"/>
              <a:ext cx="1170214" cy="2175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latin typeface="Segoe UI Light" pitchFamily="34" charset="0"/>
                </a:rPr>
                <a:t>Business Analyst</a:t>
              </a:r>
              <a:endParaRPr lang="en-GB" sz="1050" dirty="0">
                <a:latin typeface="Segoe UI Light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83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07407E-6 L -0.25712 0.0009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65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Ishneet Grover\Desktop\MS-stage1\pics\scearios\IMG_9602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25400" y="514350"/>
            <a:ext cx="9169400" cy="44196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7" descr="C:\Users\Ishneet Grover\Desktop\MS-stage1\pics\scearios\personas\SD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3139412"/>
            <a:ext cx="1295400" cy="142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53886" y="4564040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Solution Designer</a:t>
            </a:r>
            <a:endParaRPr lang="en-GB" sz="1050" dirty="0">
              <a:latin typeface="Segoe UI Light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3600" y="0"/>
            <a:ext cx="3135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F0"/>
                </a:solidFill>
                <a:latin typeface="Segoe UI Light" pitchFamily="34" charset="0"/>
              </a:rPr>
              <a:t>Technical Specs</a:t>
            </a:r>
            <a:endParaRPr lang="en-GB" sz="3600" b="1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2325914" y="3486149"/>
            <a:ext cx="1865086" cy="685801"/>
          </a:xfrm>
          <a:prstGeom prst="wedgeRoundRectCallout">
            <a:avLst>
              <a:gd name="adj1" fmla="val -68255"/>
              <a:gd name="adj2" fmla="val 19135"/>
              <a:gd name="adj3" fmla="val 16667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You would need to get me the Business Logic to define the rules.</a:t>
            </a:r>
            <a:endParaRPr lang="en-GB" sz="1200" dirty="0">
              <a:solidFill>
                <a:schemeClr val="tx1">
                  <a:lumMod val="85000"/>
                </a:schemeClr>
              </a:solidFill>
              <a:latin typeface="Segoe UI Light" pitchFamily="34" charset="0"/>
            </a:endParaRPr>
          </a:p>
        </p:txBody>
      </p:sp>
      <p:pic>
        <p:nvPicPr>
          <p:cNvPr id="20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15295"/>
            <a:ext cx="1268676" cy="121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36562" y="2955359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Business Analyst</a:t>
            </a:r>
            <a:endParaRPr lang="en-GB" sz="1050" dirty="0">
              <a:latin typeface="Segoe UI Light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622771"/>
            <a:ext cx="1838722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/>
              <p14:cNvContentPartPr/>
              <p14:nvPr/>
            </p14:nvContentPartPr>
            <p14:xfrm rot="13245705">
              <a:off x="127160" y="3500790"/>
              <a:ext cx="1132001" cy="3432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13245705">
                <a:off x="116719" y="3488544"/>
                <a:ext cx="1153604" cy="3630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7638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Ishneet Grover\Desktop\MS-stage1\pics\scearios\IMG_9602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25400" y="595086"/>
            <a:ext cx="9169400" cy="4186464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153886" y="4564040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Solution Designer</a:t>
            </a:r>
            <a:endParaRPr lang="en-GB" sz="1050" dirty="0">
              <a:latin typeface="Segoe UI Light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3600" y="20419"/>
            <a:ext cx="3135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F0"/>
                </a:solidFill>
                <a:latin typeface="Segoe UI Light" pitchFamily="34" charset="0"/>
              </a:rPr>
              <a:t>Technical Specs</a:t>
            </a:r>
            <a:endParaRPr lang="en-GB" sz="3600" b="1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pic>
        <p:nvPicPr>
          <p:cNvPr id="13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15295"/>
            <a:ext cx="1268676" cy="121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6562" y="2955359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Business Analyst</a:t>
            </a:r>
            <a:endParaRPr lang="en-GB" sz="1050" dirty="0">
              <a:latin typeface="Segoe UI Light" pitchFamily="34" charset="0"/>
            </a:endParaRPr>
          </a:p>
        </p:txBody>
      </p:sp>
      <p:pic>
        <p:nvPicPr>
          <p:cNvPr id="16" name="Picture 7" descr="C:\Users\Ishneet Grover\Desktop\MS-stage1\pics\scearios\personas\SD.png"/>
          <p:cNvPicPr>
            <a:picLocks noChangeAspect="1" noChangeArrowheads="1"/>
          </p:cNvPicPr>
          <p:nvPr/>
        </p:nvPicPr>
        <p:blipFill>
          <a:blip r:embed="rId7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5357" y="2929908"/>
            <a:ext cx="838200" cy="92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Ishneet Grover\Desktop\MS-stage1\pics\scearios\personas\SD.png"/>
          <p:cNvPicPr>
            <a:picLocks noChangeAspect="1" noChangeArrowheads="1"/>
          </p:cNvPicPr>
          <p:nvPr/>
        </p:nvPicPr>
        <p:blipFill>
          <a:blip r:embed="rId9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2300" y="3085537"/>
            <a:ext cx="863600" cy="94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C:\Users\Ishneet Grover\Desktop\MS-stage1\pics\scearios\personas\SD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3105150"/>
            <a:ext cx="1295400" cy="142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ular Callout 18"/>
          <p:cNvSpPr/>
          <p:nvPr/>
        </p:nvSpPr>
        <p:spPr>
          <a:xfrm>
            <a:off x="2895600" y="3292918"/>
            <a:ext cx="1776186" cy="758864"/>
          </a:xfrm>
          <a:prstGeom prst="wedgeRoundRectCallout">
            <a:avLst>
              <a:gd name="adj1" fmla="val -59253"/>
              <a:gd name="adj2" fmla="val -23458"/>
              <a:gd name="adj3" fmla="val 16667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Oh no! We again need to write the TS for Developers.</a:t>
            </a:r>
            <a:endParaRPr lang="en-GB" sz="1200" dirty="0">
              <a:solidFill>
                <a:schemeClr val="tx1">
                  <a:lumMod val="85000"/>
                </a:schemeClr>
              </a:solidFill>
              <a:latin typeface="Segoe UI Light" pitchFamily="34" charset="0"/>
            </a:endParaRPr>
          </a:p>
        </p:txBody>
      </p:sp>
      <p:pic>
        <p:nvPicPr>
          <p:cNvPr id="21" name="Picture 7" descr="C:\Users\Ishneet Grover\Desktop\MS-stage1\pics\scearios\personas\SD.png"/>
          <p:cNvPicPr>
            <a:picLocks noChangeAspect="1" noChangeArrowheads="1"/>
          </p:cNvPicPr>
          <p:nvPr/>
        </p:nvPicPr>
        <p:blipFill>
          <a:blip r:embed="rId7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0" y="3105150"/>
            <a:ext cx="838200" cy="92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6100" y="1499008"/>
            <a:ext cx="2286000" cy="16461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48800" y="1998354"/>
            <a:ext cx="1654864" cy="114679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6100" y="3301496"/>
            <a:ext cx="2286000" cy="58843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375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Ishneet Grover\Desktop\MS-stage1\pics\scearios\IMG_9602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25400" y="572406"/>
            <a:ext cx="9169400" cy="44196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153886" y="4564040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Solution Designer</a:t>
            </a:r>
            <a:endParaRPr lang="en-GB" sz="1050" dirty="0">
              <a:latin typeface="Segoe UI Light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3600" y="20419"/>
            <a:ext cx="3135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F0"/>
                </a:solidFill>
                <a:latin typeface="Segoe UI Light" pitchFamily="34" charset="0"/>
              </a:rPr>
              <a:t>Technical Specs</a:t>
            </a:r>
            <a:endParaRPr lang="en-GB" sz="3600" b="1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pic>
        <p:nvPicPr>
          <p:cNvPr id="13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15295"/>
            <a:ext cx="1268676" cy="121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6562" y="2955359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Business Analyst</a:t>
            </a:r>
            <a:endParaRPr lang="en-GB" sz="1050" dirty="0">
              <a:latin typeface="Segoe UI Light" pitchFamily="34" charset="0"/>
            </a:endParaRPr>
          </a:p>
        </p:txBody>
      </p:sp>
      <p:pic>
        <p:nvPicPr>
          <p:cNvPr id="16" name="Picture 7" descr="C:\Users\Ishneet Grover\Desktop\MS-stage1\pics\scearios\personas\SD.png"/>
          <p:cNvPicPr>
            <a:picLocks noChangeAspect="1" noChangeArrowheads="1"/>
          </p:cNvPicPr>
          <p:nvPr/>
        </p:nvPicPr>
        <p:blipFill>
          <a:blip r:embed="rId7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5357" y="2929908"/>
            <a:ext cx="838200" cy="92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Ishneet Grover\Desktop\MS-stage1\pics\scearios\personas\SD.png"/>
          <p:cNvPicPr>
            <a:picLocks noChangeAspect="1" noChangeArrowheads="1"/>
          </p:cNvPicPr>
          <p:nvPr/>
        </p:nvPicPr>
        <p:blipFill>
          <a:blip r:embed="rId9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2300" y="3085537"/>
            <a:ext cx="863600" cy="94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C:\Users\Ishneet Grover\Desktop\MS-stage1\pics\scearios\personas\SD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3105150"/>
            <a:ext cx="1295400" cy="142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Ishneet Grover\Desktop\MS-stage1\pics\scearios\personas\SD.png"/>
          <p:cNvPicPr>
            <a:picLocks noChangeAspect="1" noChangeArrowheads="1"/>
          </p:cNvPicPr>
          <p:nvPr/>
        </p:nvPicPr>
        <p:blipFill>
          <a:blip r:embed="rId7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0" y="3105150"/>
            <a:ext cx="838200" cy="92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ular Callout 16"/>
          <p:cNvSpPr/>
          <p:nvPr/>
        </p:nvSpPr>
        <p:spPr>
          <a:xfrm>
            <a:off x="2438400" y="3856059"/>
            <a:ext cx="2514600" cy="1077891"/>
          </a:xfrm>
          <a:prstGeom prst="wedgeRoundRectCallout">
            <a:avLst>
              <a:gd name="adj1" fmla="val -60313"/>
              <a:gd name="adj2" fmla="val -30351"/>
              <a:gd name="adj3" fmla="val 16667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Do remember to specify the </a:t>
            </a:r>
            <a:r>
              <a:rPr lang="en-US" sz="1200" dirty="0" err="1" smtClean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functoid</a:t>
            </a:r>
            <a:r>
              <a:rPr lang="en-US" sz="1200" dirty="0" smtClean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 to be used for mapping. We need consistency. We can’t leave it for </a:t>
            </a:r>
            <a:r>
              <a:rPr lang="en-US" sz="1200" dirty="0" err="1" smtClean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dev</a:t>
            </a:r>
            <a:r>
              <a:rPr lang="en-US" sz="1200" dirty="0" smtClean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 to decide!</a:t>
            </a:r>
            <a:endParaRPr lang="en-GB" sz="1200" dirty="0">
              <a:solidFill>
                <a:schemeClr val="tx1">
                  <a:lumMod val="85000"/>
                </a:schemeClr>
              </a:solidFill>
              <a:latin typeface="Segoe UI Light" pitchFamily="34" charset="0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0" y="1679893"/>
            <a:ext cx="2356628" cy="2176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9052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Ishneet Grover\Desktop\MS-stage1\pics\scearios\IMG_9602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25400" y="557892"/>
            <a:ext cx="9169400" cy="44196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153886" y="4564040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Solution Designer</a:t>
            </a:r>
            <a:endParaRPr lang="en-GB" sz="1050" dirty="0">
              <a:latin typeface="Segoe UI Light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8200" y="20419"/>
            <a:ext cx="4490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F0"/>
                </a:solidFill>
                <a:latin typeface="Segoe UI Light" pitchFamily="34" charset="0"/>
              </a:rPr>
              <a:t>Implementation Guide</a:t>
            </a:r>
            <a:endParaRPr lang="en-GB" sz="3600" b="1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pic>
        <p:nvPicPr>
          <p:cNvPr id="13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15295"/>
            <a:ext cx="1268676" cy="121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6562" y="2955359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Business Analyst</a:t>
            </a:r>
            <a:endParaRPr lang="en-GB" sz="1050" dirty="0">
              <a:latin typeface="Segoe UI Light" pitchFamily="34" charset="0"/>
            </a:endParaRPr>
          </a:p>
        </p:txBody>
      </p:sp>
      <p:pic>
        <p:nvPicPr>
          <p:cNvPr id="18" name="Picture 7" descr="C:\Users\Ishneet Grover\Desktop\MS-stage1\pics\scearios\personas\SD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3105150"/>
            <a:ext cx="1295400" cy="142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ular Callout 16"/>
          <p:cNvSpPr/>
          <p:nvPr/>
        </p:nvSpPr>
        <p:spPr>
          <a:xfrm>
            <a:off x="2362200" y="3856059"/>
            <a:ext cx="2197100" cy="1001691"/>
          </a:xfrm>
          <a:prstGeom prst="wedgeRoundRectCallout">
            <a:avLst>
              <a:gd name="adj1" fmla="val -60313"/>
              <a:gd name="adj2" fmla="val -30351"/>
              <a:gd name="adj3" fmla="val 16667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Oh! I also need to make an Implementation </a:t>
            </a:r>
            <a:r>
              <a:rPr lang="en-US" sz="1200" dirty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D</a:t>
            </a:r>
            <a:r>
              <a:rPr lang="en-US" sz="1200" dirty="0" smtClean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ocument just for Mapping.</a:t>
            </a:r>
            <a:endParaRPr lang="en-GB" sz="1200" dirty="0">
              <a:solidFill>
                <a:schemeClr val="tx1">
                  <a:lumMod val="85000"/>
                </a:schemeClr>
              </a:solidFill>
              <a:latin typeface="Segoe UI Light" pitchFamily="34" charset="0"/>
            </a:endParaRP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875"/>
          <a:stretch/>
        </p:blipFill>
        <p:spPr bwMode="auto">
          <a:xfrm>
            <a:off x="3736747" y="666750"/>
            <a:ext cx="5483453" cy="3036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181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Ishneet Grover\Desktop\MS-stage1\pics\scearios\IMG_9602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25400" y="586920"/>
            <a:ext cx="9169400" cy="44196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153886" y="4564040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Solution Designer</a:t>
            </a:r>
            <a:endParaRPr lang="en-GB" sz="1050" dirty="0">
              <a:latin typeface="Segoe UI Light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70555" y="20419"/>
            <a:ext cx="3135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Segoe UI Light" pitchFamily="34" charset="0"/>
              </a:rPr>
              <a:t>Technical Specs</a:t>
            </a:r>
            <a:endParaRPr lang="en-GB" sz="3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pic>
        <p:nvPicPr>
          <p:cNvPr id="13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15295"/>
            <a:ext cx="1268676" cy="121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6562" y="2955359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Business Analyst</a:t>
            </a:r>
            <a:endParaRPr lang="en-GB" sz="1050" dirty="0">
              <a:latin typeface="Segoe UI Light" pitchFamily="34" charset="0"/>
            </a:endParaRPr>
          </a:p>
        </p:txBody>
      </p:sp>
      <p:pic>
        <p:nvPicPr>
          <p:cNvPr id="18" name="Picture 7" descr="C:\Users\Ishneet Grover\Desktop\MS-stage1\pics\scearios\personas\SD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3105150"/>
            <a:ext cx="1295400" cy="142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ular Callout 14"/>
          <p:cNvSpPr/>
          <p:nvPr/>
        </p:nvSpPr>
        <p:spPr>
          <a:xfrm>
            <a:off x="2362200" y="3856060"/>
            <a:ext cx="2209800" cy="816736"/>
          </a:xfrm>
          <a:prstGeom prst="wedgeRoundRectCallout">
            <a:avLst>
              <a:gd name="adj1" fmla="val -60313"/>
              <a:gd name="adj2" fmla="val -30351"/>
              <a:gd name="adj3" fmla="val 16667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Wow! Finally after 2 months the project is ready to go in production.</a:t>
            </a:r>
            <a:endParaRPr lang="en-GB" sz="1200" dirty="0">
              <a:solidFill>
                <a:schemeClr val="tx1">
                  <a:lumMod val="85000"/>
                </a:schemeClr>
              </a:solidFill>
              <a:latin typeface="Segoe UI Light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2161" y="989464"/>
            <a:ext cx="1574889" cy="1965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963886"/>
            <a:ext cx="1574889" cy="1991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78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Ishneet Grover\Desktop\MS-stage1\pics\scearios\IMG_9602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25400" y="514350"/>
            <a:ext cx="9169400" cy="44196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191986" y="4476750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Solution Designer</a:t>
            </a:r>
            <a:endParaRPr lang="en-GB" sz="1050" dirty="0">
              <a:latin typeface="Segoe UI Light" pitchFamily="34" charset="0"/>
            </a:endParaRPr>
          </a:p>
        </p:txBody>
      </p:sp>
      <p:pic>
        <p:nvPicPr>
          <p:cNvPr id="13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15295"/>
            <a:ext cx="1268676" cy="121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6562" y="2955359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Business Analyst</a:t>
            </a:r>
            <a:endParaRPr lang="en-GB" sz="1050" dirty="0">
              <a:latin typeface="Segoe UI Light" pitchFamily="34" charset="0"/>
            </a:endParaRPr>
          </a:p>
        </p:txBody>
      </p:sp>
      <p:pic>
        <p:nvPicPr>
          <p:cNvPr id="18" name="Picture 7" descr="C:\Users\Ishneet Grover\Desktop\MS-stage1\pics\scearios\personas\SD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3105150"/>
            <a:ext cx="1295400" cy="142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566485" y="1796245"/>
            <a:ext cx="1267715" cy="1717675"/>
            <a:chOff x="2566485" y="1796245"/>
            <a:chExt cx="1267715" cy="1717675"/>
          </a:xfrm>
        </p:grpSpPr>
        <p:pic>
          <p:nvPicPr>
            <p:cNvPr id="15" name="Picture 4" descr="C:\Users\Ishneet Grover\Desktop\MS-stage1\pics\scearios\personas\dev.png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6485" y="1796245"/>
              <a:ext cx="1267715" cy="1519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2615235" y="3296410"/>
              <a:ext cx="1170214" cy="2175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latin typeface="Segoe UI Light" pitchFamily="34" charset="0"/>
                </a:rPr>
                <a:t>Developer</a:t>
              </a:r>
              <a:endParaRPr lang="en-GB" sz="1050" dirty="0">
                <a:latin typeface="Segoe UI Light" pitchFamily="34" charset="0"/>
              </a:endParaRPr>
            </a:p>
          </p:txBody>
        </p:sp>
      </p:grpSp>
      <p:pic>
        <p:nvPicPr>
          <p:cNvPr id="21" name="Picture 7"/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875"/>
          <a:stretch/>
        </p:blipFill>
        <p:spPr bwMode="auto">
          <a:xfrm>
            <a:off x="6150693" y="1010201"/>
            <a:ext cx="2837959" cy="1571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ounded Rectangular Callout 16"/>
          <p:cNvSpPr/>
          <p:nvPr/>
        </p:nvSpPr>
        <p:spPr>
          <a:xfrm>
            <a:off x="3785449" y="2138623"/>
            <a:ext cx="1700951" cy="816736"/>
          </a:xfrm>
          <a:prstGeom prst="wedgeRoundRectCallout">
            <a:avLst>
              <a:gd name="adj1" fmla="val -60313"/>
              <a:gd name="adj2" fmla="val -30351"/>
              <a:gd name="adj3" fmla="val 16667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I need the technical document and the Mapping Sheet.</a:t>
            </a: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3600" y="957954"/>
            <a:ext cx="2411380" cy="1676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4" descr="I:\P3 office data\official\Map_ForIshneet.jp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0694" y="2955359"/>
            <a:ext cx="2734866" cy="170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Ishneet Grover\Desktop\P3\Primary Research\1 Amit Puri-7th Feb\IMG_8960.JPG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9415" y="2955359"/>
            <a:ext cx="3079750" cy="230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779609" y="20419"/>
            <a:ext cx="2288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 smtClean="0">
                <a:solidFill>
                  <a:srgbClr val="00B0F0"/>
                </a:solidFill>
                <a:latin typeface="Segoe UI Light" pitchFamily="34" charset="0"/>
              </a:rPr>
              <a:t>Production</a:t>
            </a:r>
            <a:endParaRPr lang="en-GB" sz="3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361928" y="3950822"/>
            <a:ext cx="751263" cy="743438"/>
            <a:chOff x="3048000" y="2514600"/>
            <a:chExt cx="1066800" cy="1055688"/>
          </a:xfrm>
        </p:grpSpPr>
        <p:sp>
          <p:nvSpPr>
            <p:cNvPr id="24" name="Oval 23"/>
            <p:cNvSpPr/>
            <p:nvPr/>
          </p:nvSpPr>
          <p:spPr>
            <a:xfrm>
              <a:off x="3048000" y="2590800"/>
              <a:ext cx="1050428" cy="979488"/>
            </a:xfrm>
            <a:prstGeom prst="ellipse">
              <a:avLst/>
            </a:prstGeom>
            <a:noFill/>
            <a:ln>
              <a:solidFill>
                <a:srgbClr val="385D8A">
                  <a:alpha val="67843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78"/>
            <p:cNvGrpSpPr>
              <a:grpSpLocks/>
            </p:cNvGrpSpPr>
            <p:nvPr/>
          </p:nvGrpSpPr>
          <p:grpSpPr bwMode="auto">
            <a:xfrm>
              <a:off x="3106397" y="2514600"/>
              <a:ext cx="1008403" cy="998262"/>
              <a:chOff x="2055" y="3996"/>
              <a:chExt cx="895" cy="886"/>
            </a:xfrm>
          </p:grpSpPr>
          <p:pic>
            <p:nvPicPr>
              <p:cNvPr id="26" name="Picture 79" descr="BizTalk"/>
              <p:cNvPicPr>
                <a:picLocks noChangeAspect="1" noChangeArrowheads="1"/>
              </p:cNvPicPr>
              <p:nvPr/>
            </p:nvPicPr>
            <p:blipFill>
              <a:blip r:embed="rId15" cstate="email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8" y="3996"/>
                <a:ext cx="468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80" descr="BTS2006"/>
              <p:cNvPicPr>
                <a:picLocks noChangeAspect="1" noChangeArrowheads="1"/>
              </p:cNvPicPr>
              <p:nvPr/>
            </p:nvPicPr>
            <p:blipFill rotWithShape="1">
              <a:blip r:embed="rId16" cstate="email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055" y="4686"/>
                <a:ext cx="895" cy="1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Ink 27"/>
              <p14:cNvContentPartPr/>
              <p14:nvPr/>
            </p14:nvContentPartPr>
            <p14:xfrm rot="8855342">
              <a:off x="2356862" y="3723641"/>
              <a:ext cx="1032788" cy="40623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 rot="8855342">
                <a:off x="2346423" y="3711396"/>
                <a:ext cx="1054387" cy="4245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3866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Ishneet Grover\Desktop\MS-stage1\pics\scearios\IMG_9602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25400" y="514350"/>
            <a:ext cx="9169400" cy="44196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191986" y="4476750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Solution Designer</a:t>
            </a:r>
            <a:endParaRPr lang="en-GB" sz="1050" dirty="0">
              <a:latin typeface="Segoe UI Light" pitchFamily="34" charset="0"/>
            </a:endParaRPr>
          </a:p>
        </p:txBody>
      </p:sp>
      <p:pic>
        <p:nvPicPr>
          <p:cNvPr id="13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15295"/>
            <a:ext cx="1268676" cy="121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6562" y="2955359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Business Analyst</a:t>
            </a:r>
            <a:endParaRPr lang="en-GB" sz="1050" dirty="0">
              <a:latin typeface="Segoe UI Light" pitchFamily="34" charset="0"/>
            </a:endParaRPr>
          </a:p>
        </p:txBody>
      </p:sp>
      <p:pic>
        <p:nvPicPr>
          <p:cNvPr id="18" name="Picture 7" descr="C:\Users\Ishneet Grover\Desktop\MS-stage1\pics\scearios\personas\SD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3105150"/>
            <a:ext cx="1295400" cy="142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Ishneet Grover\Desktop\MS-stage1\pics\scearios\personas\dev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6485" y="1796245"/>
            <a:ext cx="1267715" cy="15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615235" y="3296410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Developer</a:t>
            </a:r>
            <a:endParaRPr lang="en-GB" sz="1050" dirty="0">
              <a:latin typeface="Segoe UI Light" pitchFamily="34" charset="0"/>
            </a:endParaRPr>
          </a:p>
        </p:txBody>
      </p:sp>
      <p:pic>
        <p:nvPicPr>
          <p:cNvPr id="21" name="Picture 7"/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875"/>
          <a:stretch/>
        </p:blipFill>
        <p:spPr bwMode="auto">
          <a:xfrm>
            <a:off x="6150693" y="1010201"/>
            <a:ext cx="2837959" cy="1571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ounded Rectangular Callout 16"/>
          <p:cNvSpPr/>
          <p:nvPr/>
        </p:nvSpPr>
        <p:spPr>
          <a:xfrm>
            <a:off x="3785449" y="2138623"/>
            <a:ext cx="1700951" cy="816736"/>
          </a:xfrm>
          <a:prstGeom prst="wedgeRoundRectCallout">
            <a:avLst>
              <a:gd name="adj1" fmla="val -60313"/>
              <a:gd name="adj2" fmla="val -30351"/>
              <a:gd name="adj3" fmla="val 16667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Can you explain me the W27 </a:t>
            </a:r>
            <a:r>
              <a:rPr lang="en-US" sz="1200" dirty="0" err="1" smtClean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Mappiing</a:t>
            </a:r>
            <a:r>
              <a:rPr lang="en-US" sz="1200" dirty="0" smtClean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 Outbound Requirements?</a:t>
            </a:r>
            <a:endParaRPr lang="en-US" sz="1200" dirty="0">
              <a:solidFill>
                <a:schemeClr val="tx1">
                  <a:lumMod val="85000"/>
                </a:schemeClr>
              </a:solidFill>
              <a:latin typeface="Segoe UI Light" pitchFamily="34" charset="0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3600" y="957954"/>
            <a:ext cx="2411380" cy="1676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4" descr="I:\P3 office data\official\Map_ForIshneet.jp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0694" y="2955359"/>
            <a:ext cx="2734866" cy="170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Ishneet Grover\Desktop\P3\Primary Research\1 Amit Puri-7th Feb\IMG_8960.JPG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9415" y="2955359"/>
            <a:ext cx="3079750" cy="230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779609" y="20419"/>
            <a:ext cx="2288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 smtClean="0">
                <a:solidFill>
                  <a:srgbClr val="00B0F0"/>
                </a:solidFill>
                <a:latin typeface="Segoe UI Light" pitchFamily="34" charset="0"/>
              </a:rPr>
              <a:t>Production</a:t>
            </a:r>
            <a:endParaRPr lang="en-GB" sz="3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350354" y="3931239"/>
            <a:ext cx="751263" cy="743438"/>
            <a:chOff x="3048000" y="2514600"/>
            <a:chExt cx="1066800" cy="1055688"/>
          </a:xfrm>
        </p:grpSpPr>
        <p:sp>
          <p:nvSpPr>
            <p:cNvPr id="24" name="Oval 23"/>
            <p:cNvSpPr/>
            <p:nvPr/>
          </p:nvSpPr>
          <p:spPr>
            <a:xfrm>
              <a:off x="3048000" y="2590800"/>
              <a:ext cx="1050428" cy="979488"/>
            </a:xfrm>
            <a:prstGeom prst="ellipse">
              <a:avLst/>
            </a:prstGeom>
            <a:noFill/>
            <a:ln>
              <a:solidFill>
                <a:srgbClr val="385D8A">
                  <a:alpha val="67843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78"/>
            <p:cNvGrpSpPr>
              <a:grpSpLocks/>
            </p:cNvGrpSpPr>
            <p:nvPr/>
          </p:nvGrpSpPr>
          <p:grpSpPr bwMode="auto">
            <a:xfrm>
              <a:off x="3106397" y="2514600"/>
              <a:ext cx="1008403" cy="998262"/>
              <a:chOff x="2055" y="3996"/>
              <a:chExt cx="895" cy="886"/>
            </a:xfrm>
          </p:grpSpPr>
          <p:pic>
            <p:nvPicPr>
              <p:cNvPr id="26" name="Picture 79" descr="BizTalk"/>
              <p:cNvPicPr>
                <a:picLocks noChangeAspect="1" noChangeArrowheads="1"/>
              </p:cNvPicPr>
              <p:nvPr/>
            </p:nvPicPr>
            <p:blipFill>
              <a:blip r:embed="rId15" cstate="email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8" y="3996"/>
                <a:ext cx="468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80" descr="BTS2006"/>
              <p:cNvPicPr>
                <a:picLocks noChangeAspect="1" noChangeArrowheads="1"/>
              </p:cNvPicPr>
              <p:nvPr/>
            </p:nvPicPr>
            <p:blipFill rotWithShape="1">
              <a:blip r:embed="rId16" cstate="email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055" y="4686"/>
                <a:ext cx="895" cy="1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58497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Ishneet Grover\Desktop\MS-stage1\pics\scearios\IMG_9602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25400" y="514350"/>
            <a:ext cx="9169400" cy="44196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191986" y="4476750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Solution Designer</a:t>
            </a:r>
            <a:endParaRPr lang="en-GB" sz="1050" dirty="0">
              <a:latin typeface="Segoe UI Light" pitchFamily="34" charset="0"/>
            </a:endParaRPr>
          </a:p>
        </p:txBody>
      </p:sp>
      <p:pic>
        <p:nvPicPr>
          <p:cNvPr id="13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15295"/>
            <a:ext cx="1268676" cy="121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6562" y="2955359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Business Analyst</a:t>
            </a:r>
            <a:endParaRPr lang="en-GB" sz="1050" dirty="0">
              <a:latin typeface="Segoe UI Light" pitchFamily="34" charset="0"/>
            </a:endParaRPr>
          </a:p>
        </p:txBody>
      </p:sp>
      <p:pic>
        <p:nvPicPr>
          <p:cNvPr id="18" name="Picture 7" descr="C:\Users\Ishneet Grover\Desktop\MS-stage1\pics\scearios\personas\SD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3105150"/>
            <a:ext cx="1295400" cy="142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Ishneet Grover\Desktop\MS-stage1\pics\scearios\personas\dev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6485" y="1796245"/>
            <a:ext cx="1267715" cy="15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615235" y="3296410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Developer</a:t>
            </a:r>
            <a:endParaRPr lang="en-GB" sz="1050" dirty="0">
              <a:latin typeface="Segoe UI Light" pitchFamily="34" charset="0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3785449" y="2138623"/>
            <a:ext cx="1700951" cy="816736"/>
          </a:xfrm>
          <a:prstGeom prst="wedgeRoundRectCallout">
            <a:avLst>
              <a:gd name="adj1" fmla="val -60313"/>
              <a:gd name="adj2" fmla="val -30351"/>
              <a:gd name="adj3" fmla="val 16667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Finally! The project is ready for deployment.  I need to inform the Test team.</a:t>
            </a: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3600" y="957954"/>
            <a:ext cx="2411380" cy="1676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 descr="C:\Users\Ishneet Grover\Desktop\P3\Primary Research\1 Amit Puri-7th Feb\IMG_8960.JP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9415" y="2955359"/>
            <a:ext cx="3079750" cy="230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779609" y="20419"/>
            <a:ext cx="2288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Segoe UI Light" pitchFamily="34" charset="0"/>
              </a:rPr>
              <a:t>Production</a:t>
            </a:r>
            <a:endParaRPr lang="en-GB" sz="3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227258" y="1258165"/>
            <a:ext cx="812208" cy="803748"/>
            <a:chOff x="3048000" y="2514600"/>
            <a:chExt cx="1066800" cy="1055688"/>
          </a:xfrm>
        </p:grpSpPr>
        <p:sp>
          <p:nvSpPr>
            <p:cNvPr id="29" name="Oval 28"/>
            <p:cNvSpPr/>
            <p:nvPr/>
          </p:nvSpPr>
          <p:spPr>
            <a:xfrm>
              <a:off x="3048000" y="2590800"/>
              <a:ext cx="1050428" cy="979488"/>
            </a:xfrm>
            <a:prstGeom prst="ellipse">
              <a:avLst/>
            </a:prstGeom>
            <a:noFill/>
            <a:ln>
              <a:solidFill>
                <a:srgbClr val="385D8A">
                  <a:alpha val="67843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78"/>
            <p:cNvGrpSpPr>
              <a:grpSpLocks/>
            </p:cNvGrpSpPr>
            <p:nvPr/>
          </p:nvGrpSpPr>
          <p:grpSpPr bwMode="auto">
            <a:xfrm>
              <a:off x="3106397" y="2514600"/>
              <a:ext cx="1008403" cy="998262"/>
              <a:chOff x="2055" y="3996"/>
              <a:chExt cx="895" cy="886"/>
            </a:xfrm>
          </p:grpSpPr>
          <p:pic>
            <p:nvPicPr>
              <p:cNvPr id="31" name="Picture 79" descr="BizTalk"/>
              <p:cNvPicPr>
                <a:picLocks noChangeAspect="1" noChangeArrowheads="1"/>
              </p:cNvPicPr>
              <p:nvPr/>
            </p:nvPicPr>
            <p:blipFill>
              <a:blip r:embed="rId13" cstate="email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8" y="3996"/>
                <a:ext cx="468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Picture 80" descr="BTS2006"/>
              <p:cNvPicPr>
                <a:picLocks noChangeAspect="1" noChangeArrowheads="1"/>
              </p:cNvPicPr>
              <p:nvPr/>
            </p:nvPicPr>
            <p:blipFill rotWithShape="1">
              <a:blip r:embed="rId14" cstate="email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055" y="4686"/>
                <a:ext cx="895" cy="1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" name="Group 1"/>
          <p:cNvGrpSpPr/>
          <p:nvPr/>
        </p:nvGrpSpPr>
        <p:grpSpPr>
          <a:xfrm>
            <a:off x="4572000" y="3247175"/>
            <a:ext cx="1170214" cy="1417705"/>
            <a:chOff x="4849586" y="3247175"/>
            <a:chExt cx="1170214" cy="1417705"/>
          </a:xfrm>
        </p:grpSpPr>
        <p:pic>
          <p:nvPicPr>
            <p:cNvPr id="33" name="Picture 8" descr="C:\Users\Ishneet Grover\Desktop\MS-stage1\pics\scearios\personas\tester.png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271" y="3247175"/>
              <a:ext cx="1092257" cy="1270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/>
            <p:cNvSpPr/>
            <p:nvPr/>
          </p:nvSpPr>
          <p:spPr>
            <a:xfrm>
              <a:off x="4849586" y="4447370"/>
              <a:ext cx="1170214" cy="2175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latin typeface="Segoe UI Light" pitchFamily="34" charset="0"/>
                </a:rPr>
                <a:t>Tester</a:t>
              </a:r>
              <a:endParaRPr lang="en-GB" sz="1050" dirty="0">
                <a:latin typeface="Segoe UI Light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665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Ishneet Grover\Desktop\MS-stage1\pics\scearios\IMG_9602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25400" y="514350"/>
            <a:ext cx="9169400" cy="44196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191986" y="4476750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Solution Designer</a:t>
            </a:r>
            <a:endParaRPr lang="en-GB" sz="1050" dirty="0">
              <a:latin typeface="Segoe UI Light" pitchFamily="34" charset="0"/>
            </a:endParaRPr>
          </a:p>
        </p:txBody>
      </p:sp>
      <p:pic>
        <p:nvPicPr>
          <p:cNvPr id="13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15295"/>
            <a:ext cx="1268676" cy="121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6562" y="2955359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Business Analyst</a:t>
            </a:r>
            <a:endParaRPr lang="en-GB" sz="1050" dirty="0">
              <a:latin typeface="Segoe UI Light" pitchFamily="34" charset="0"/>
            </a:endParaRPr>
          </a:p>
        </p:txBody>
      </p:sp>
      <p:pic>
        <p:nvPicPr>
          <p:cNvPr id="18" name="Picture 7" descr="C:\Users\Ishneet Grover\Desktop\MS-stage1\pics\scearios\personas\SD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3105150"/>
            <a:ext cx="1295400" cy="142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Ishneet Grover\Desktop\MS-stage1\pics\scearios\personas\dev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6485" y="1796245"/>
            <a:ext cx="1267715" cy="15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615235" y="3296410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Developer</a:t>
            </a:r>
            <a:endParaRPr lang="en-GB" sz="1050" dirty="0">
              <a:latin typeface="Segoe UI Light" pitchFamily="34" charset="0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5509470" y="3247175"/>
            <a:ext cx="1700951" cy="816736"/>
          </a:xfrm>
          <a:prstGeom prst="wedgeRoundRectCallout">
            <a:avLst>
              <a:gd name="adj1" fmla="val -60313"/>
              <a:gd name="adj2" fmla="val -30351"/>
              <a:gd name="adj3" fmla="val 16667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Hey, also please give me requirements specs.</a:t>
            </a: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3600" y="957954"/>
            <a:ext cx="2411380" cy="1676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 descr="C:\Users\Ishneet Grover\Desktop\P3\Primary Research\1 Amit Puri-7th Feb\IMG_8960.JP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9415" y="2955359"/>
            <a:ext cx="3079750" cy="230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779609" y="20419"/>
            <a:ext cx="2288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Segoe UI Light" pitchFamily="34" charset="0"/>
              </a:rPr>
              <a:t>Production</a:t>
            </a:r>
            <a:endParaRPr lang="en-GB" sz="3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572000" y="3247175"/>
            <a:ext cx="1170214" cy="1417705"/>
            <a:chOff x="4849586" y="3247175"/>
            <a:chExt cx="1170214" cy="1417705"/>
          </a:xfrm>
        </p:grpSpPr>
        <p:pic>
          <p:nvPicPr>
            <p:cNvPr id="33" name="Picture 8" descr="C:\Users\Ishneet Grover\Desktop\MS-stage1\pics\scearios\personas\tester.png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271" y="3247175"/>
              <a:ext cx="1092257" cy="1270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/>
            <p:cNvSpPr/>
            <p:nvPr/>
          </p:nvSpPr>
          <p:spPr>
            <a:xfrm>
              <a:off x="4849586" y="4447370"/>
              <a:ext cx="1170214" cy="2175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latin typeface="Segoe UI Light" pitchFamily="34" charset="0"/>
                </a:rPr>
                <a:t>Tester</a:t>
              </a:r>
              <a:endParaRPr lang="en-GB" sz="1050" dirty="0">
                <a:latin typeface="Segoe UI Light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15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J:\DCIM\259CANON\IMG_8972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708422"/>
            <a:ext cx="9144001" cy="585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" y="2976552"/>
            <a:ext cx="9144000" cy="1804998"/>
          </a:xfrm>
          <a:prstGeom prst="rect">
            <a:avLst/>
          </a:prstGeom>
          <a:solidFill>
            <a:srgbClr val="000000">
              <a:alpha val="41961"/>
            </a:srgbClr>
          </a:solidFill>
          <a:ln>
            <a:solidFill>
              <a:srgbClr val="000000">
                <a:alpha val="2117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                domain study</a:t>
            </a:r>
          </a:p>
          <a:p>
            <a:r>
              <a:rPr lang="en-GB" sz="4000" dirty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GB" sz="4000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                            secondary research</a:t>
            </a:r>
            <a:endParaRPr lang="en-GB" sz="4000" dirty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34779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Ishneet Grover\Desktop\MS-stage1\pics\scearios\IMG_9602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25400" y="514350"/>
            <a:ext cx="9169400" cy="44196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191986" y="4476750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Solution Designer</a:t>
            </a:r>
            <a:endParaRPr lang="en-GB" sz="1050" dirty="0">
              <a:latin typeface="Segoe UI Light" pitchFamily="34" charset="0"/>
            </a:endParaRPr>
          </a:p>
        </p:txBody>
      </p:sp>
      <p:pic>
        <p:nvPicPr>
          <p:cNvPr id="13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15295"/>
            <a:ext cx="1268676" cy="121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6562" y="2955359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Business Analyst</a:t>
            </a:r>
            <a:endParaRPr lang="en-GB" sz="1050" dirty="0">
              <a:latin typeface="Segoe UI Light" pitchFamily="34" charset="0"/>
            </a:endParaRPr>
          </a:p>
        </p:txBody>
      </p:sp>
      <p:pic>
        <p:nvPicPr>
          <p:cNvPr id="18" name="Picture 7" descr="C:\Users\Ishneet Grover\Desktop\MS-stage1\pics\scearios\personas\SD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3105150"/>
            <a:ext cx="1295400" cy="142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Ishneet Grover\Desktop\MS-stage1\pics\scearios\personas\dev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6485" y="1796245"/>
            <a:ext cx="1267715" cy="15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615235" y="3296410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Developer</a:t>
            </a:r>
            <a:endParaRPr lang="en-GB" sz="1050" dirty="0">
              <a:latin typeface="Segoe UI Light" pitchFamily="34" charset="0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5357070" y="3247175"/>
            <a:ext cx="1700951" cy="816736"/>
          </a:xfrm>
          <a:prstGeom prst="wedgeRoundRectCallout">
            <a:avLst>
              <a:gd name="adj1" fmla="val -60313"/>
              <a:gd name="adj2" fmla="val -30351"/>
              <a:gd name="adj3" fmla="val 16667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Hey, also please give me requirements specs.</a:t>
            </a: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0016" y="1088821"/>
            <a:ext cx="2411380" cy="1676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779609" y="20419"/>
            <a:ext cx="2288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Segoe UI Light" pitchFamily="34" charset="0"/>
              </a:rPr>
              <a:t>Production</a:t>
            </a:r>
            <a:endParaRPr lang="en-GB" sz="3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419600" y="3247175"/>
            <a:ext cx="1170214" cy="1417705"/>
            <a:chOff x="4849586" y="3247175"/>
            <a:chExt cx="1170214" cy="1417705"/>
          </a:xfrm>
        </p:grpSpPr>
        <p:pic>
          <p:nvPicPr>
            <p:cNvPr id="33" name="Picture 8" descr="C:\Users\Ishneet Grover\Desktop\MS-stage1\pics\scearios\personas\tester.png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271" y="3247175"/>
              <a:ext cx="1092257" cy="1270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33"/>
            <p:cNvSpPr/>
            <p:nvPr/>
          </p:nvSpPr>
          <p:spPr>
            <a:xfrm>
              <a:off x="4849586" y="4447370"/>
              <a:ext cx="1170214" cy="2175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latin typeface="Segoe UI Light" pitchFamily="34" charset="0"/>
                </a:rPr>
                <a:t>Tester</a:t>
              </a:r>
              <a:endParaRPr lang="en-GB" sz="1050" dirty="0">
                <a:latin typeface="Segoe UI Light" pitchFamily="34" charset="0"/>
              </a:endParaRPr>
            </a:p>
          </p:txBody>
        </p:sp>
      </p:grpSp>
      <p:sp>
        <p:nvSpPr>
          <p:cNvPr id="20" name="Rounded Rectangular Callout 19"/>
          <p:cNvSpPr/>
          <p:nvPr/>
        </p:nvSpPr>
        <p:spPr>
          <a:xfrm>
            <a:off x="5509470" y="3399575"/>
            <a:ext cx="1700951" cy="816736"/>
          </a:xfrm>
          <a:prstGeom prst="wedgeRoundRectCallout">
            <a:avLst>
              <a:gd name="adj1" fmla="val -60313"/>
              <a:gd name="adj2" fmla="val -30351"/>
              <a:gd name="adj3" fmla="val 16667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85000"/>
                  </a:schemeClr>
                </a:solidFill>
                <a:latin typeface="Segoe UI Light" pitchFamily="34" charset="0"/>
              </a:rPr>
              <a:t>Congratulations! Project is ready for deployment.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863437" y="3513919"/>
            <a:ext cx="768158" cy="760157"/>
            <a:chOff x="3048000" y="2514600"/>
            <a:chExt cx="1066800" cy="1055688"/>
          </a:xfrm>
        </p:grpSpPr>
        <p:sp>
          <p:nvSpPr>
            <p:cNvPr id="23" name="Oval 22"/>
            <p:cNvSpPr/>
            <p:nvPr/>
          </p:nvSpPr>
          <p:spPr>
            <a:xfrm>
              <a:off x="3048000" y="2590800"/>
              <a:ext cx="1050428" cy="979488"/>
            </a:xfrm>
            <a:prstGeom prst="ellipse">
              <a:avLst/>
            </a:prstGeom>
            <a:noFill/>
            <a:ln>
              <a:solidFill>
                <a:srgbClr val="385D8A">
                  <a:alpha val="67843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78"/>
            <p:cNvGrpSpPr>
              <a:grpSpLocks/>
            </p:cNvGrpSpPr>
            <p:nvPr/>
          </p:nvGrpSpPr>
          <p:grpSpPr bwMode="auto">
            <a:xfrm>
              <a:off x="3106397" y="2514600"/>
              <a:ext cx="1008403" cy="998262"/>
              <a:chOff x="2055" y="3996"/>
              <a:chExt cx="895" cy="886"/>
            </a:xfrm>
          </p:grpSpPr>
          <p:pic>
            <p:nvPicPr>
              <p:cNvPr id="25" name="Picture 79" descr="BizTalk"/>
              <p:cNvPicPr>
                <a:picLocks noChangeAspect="1" noChangeArrowheads="1"/>
              </p:cNvPicPr>
              <p:nvPr/>
            </p:nvPicPr>
            <p:blipFill>
              <a:blip r:embed="rId14" cstate="email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8" y="3996"/>
                <a:ext cx="468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80" descr="BTS2006"/>
              <p:cNvPicPr>
                <a:picLocks noChangeAspect="1" noChangeArrowheads="1"/>
              </p:cNvPicPr>
              <p:nvPr/>
            </p:nvPicPr>
            <p:blipFill rotWithShape="1">
              <a:blip r:embed="rId15" cstate="email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055" y="4686"/>
                <a:ext cx="895" cy="1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9276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91986" y="4476750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Solution Designer</a:t>
            </a:r>
            <a:endParaRPr lang="en-GB" sz="1050" dirty="0">
              <a:latin typeface="Segoe UI Light" pitchFamily="34" charset="0"/>
            </a:endParaRPr>
          </a:p>
        </p:txBody>
      </p:sp>
      <p:pic>
        <p:nvPicPr>
          <p:cNvPr id="11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15295"/>
            <a:ext cx="1268676" cy="121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36562" y="2955359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Business Analyst</a:t>
            </a:r>
            <a:endParaRPr lang="en-GB" sz="1050" dirty="0">
              <a:latin typeface="Segoe UI Light" pitchFamily="34" charset="0"/>
            </a:endParaRPr>
          </a:p>
        </p:txBody>
      </p:sp>
      <p:pic>
        <p:nvPicPr>
          <p:cNvPr id="13" name="Picture 7" descr="C:\Users\Ishneet Grover\Desktop\MS-stage1\pics\scearios\personas\SD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3105150"/>
            <a:ext cx="1295400" cy="142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Ishneet Grover\Desktop\MS-stage1\pics\scearios\personas\dev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6485" y="1796245"/>
            <a:ext cx="1267715" cy="151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615235" y="3296410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Developer</a:t>
            </a:r>
            <a:endParaRPr lang="en-GB" sz="1050" dirty="0">
              <a:latin typeface="Segoe UI Light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419600" y="3247175"/>
            <a:ext cx="1170214" cy="1417705"/>
            <a:chOff x="4849586" y="3247175"/>
            <a:chExt cx="1170214" cy="1417705"/>
          </a:xfrm>
        </p:grpSpPr>
        <p:pic>
          <p:nvPicPr>
            <p:cNvPr id="17" name="Picture 8" descr="C:\Users\Ishneet Grover\Desktop\MS-stage1\pics\scearios\personas\tester.p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271" y="3247175"/>
              <a:ext cx="1092257" cy="1270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4849586" y="4447370"/>
              <a:ext cx="1170214" cy="2175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latin typeface="Segoe UI Light" pitchFamily="34" charset="0"/>
                </a:rPr>
                <a:t>Tester</a:t>
              </a:r>
              <a:endParaRPr lang="en-GB" sz="1050" dirty="0">
                <a:latin typeface="Segoe UI Light" pitchFamily="34" charset="0"/>
              </a:endParaRPr>
            </a:p>
          </p:txBody>
        </p:sp>
      </p:grpSp>
      <p:pic>
        <p:nvPicPr>
          <p:cNvPr id="19" name="Picture 10" descr="C:\Users\Ishneet Grover\Desktop\MS-stage1\pics\scearios\personas\marketing mgr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0900" y="2013885"/>
            <a:ext cx="1280493" cy="135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986039" y="3296410"/>
            <a:ext cx="1170214" cy="217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Segoe UI Light" pitchFamily="34" charset="0"/>
              </a:rPr>
              <a:t>Administrator</a:t>
            </a:r>
            <a:endParaRPr lang="en-GB" sz="1050" dirty="0">
              <a:latin typeface="Segoe UI Light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43327" y="20419"/>
            <a:ext cx="7776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Segoe UI Light" pitchFamily="34" charset="0"/>
              </a:rPr>
              <a:t>a</a:t>
            </a:r>
            <a:r>
              <a:rPr lang="en-US" sz="3600" dirty="0" smtClean="0">
                <a:solidFill>
                  <a:srgbClr val="00B0F0"/>
                </a:solidFill>
                <a:latin typeface="Segoe UI Light" pitchFamily="34" charset="0"/>
              </a:rPr>
              <a:t>nd the project is successfully deployed</a:t>
            </a:r>
            <a:endParaRPr lang="en-GB" sz="3600" dirty="0">
              <a:solidFill>
                <a:srgbClr val="00B0F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0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Ishneet Grover\Desktop\MS-stage1\mappings\Image001 (5)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7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69400" cy="5580281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5000" y="-952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Segoe UI Light" pitchFamily="34" charset="0"/>
              </a:rPr>
              <a:t>Lets have a look again…</a:t>
            </a:r>
            <a:endParaRPr lang="en-GB" sz="3200" dirty="0">
              <a:solidFill>
                <a:srgbClr val="00B0F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86278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13"/>
            <a:ext cx="7391400" cy="5142188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29216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47900" y="719630"/>
            <a:ext cx="1752600" cy="381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Business Proposal</a:t>
            </a:r>
            <a:endParaRPr lang="en-GB" sz="1600" dirty="0"/>
          </a:p>
        </p:txBody>
      </p:sp>
      <p:sp>
        <p:nvSpPr>
          <p:cNvPr id="10" name="Rectangle 9"/>
          <p:cNvSpPr/>
          <p:nvPr/>
        </p:nvSpPr>
        <p:spPr>
          <a:xfrm>
            <a:off x="2247900" y="1557830"/>
            <a:ext cx="1752600" cy="381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Business Logic</a:t>
            </a:r>
            <a:endParaRPr lang="en-GB" sz="1600" dirty="0"/>
          </a:p>
        </p:txBody>
      </p:sp>
      <p:sp>
        <p:nvSpPr>
          <p:cNvPr id="11" name="Rectangle 10"/>
          <p:cNvSpPr/>
          <p:nvPr/>
        </p:nvSpPr>
        <p:spPr>
          <a:xfrm>
            <a:off x="4305300" y="1557830"/>
            <a:ext cx="1752600" cy="381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Sample File</a:t>
            </a:r>
            <a:endParaRPr lang="en-GB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981450" y="1481630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+</a:t>
            </a:r>
            <a:endParaRPr lang="en-GB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47900" y="2436765"/>
            <a:ext cx="1752600" cy="4866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Implementation Guide</a:t>
            </a:r>
            <a:endParaRPr lang="en-GB" sz="1600" dirty="0"/>
          </a:p>
        </p:txBody>
      </p:sp>
      <p:sp>
        <p:nvSpPr>
          <p:cNvPr id="15" name="Rectangle 14"/>
          <p:cNvSpPr/>
          <p:nvPr/>
        </p:nvSpPr>
        <p:spPr>
          <a:xfrm>
            <a:off x="6477912" y="1557830"/>
            <a:ext cx="1752600" cy="381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Functional Specs</a:t>
            </a:r>
            <a:endParaRPr lang="en-GB" sz="1600" dirty="0"/>
          </a:p>
        </p:txBody>
      </p:sp>
      <p:sp>
        <p:nvSpPr>
          <p:cNvPr id="16" name="Rectangle 15"/>
          <p:cNvSpPr/>
          <p:nvPr/>
        </p:nvSpPr>
        <p:spPr>
          <a:xfrm>
            <a:off x="6516012" y="2352347"/>
            <a:ext cx="1752600" cy="381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Technical Specs</a:t>
            </a:r>
            <a:endParaRPr lang="en-GB" sz="1600" dirty="0"/>
          </a:p>
        </p:txBody>
      </p:sp>
      <p:sp>
        <p:nvSpPr>
          <p:cNvPr id="18" name="Oval 17"/>
          <p:cNvSpPr/>
          <p:nvPr/>
        </p:nvSpPr>
        <p:spPr>
          <a:xfrm>
            <a:off x="2449490" y="3580482"/>
            <a:ext cx="1303702" cy="128087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Perform Mapping</a:t>
            </a:r>
            <a:endParaRPr lang="en-GB" sz="1600" dirty="0"/>
          </a:p>
        </p:txBody>
      </p:sp>
      <p:pic>
        <p:nvPicPr>
          <p:cNvPr id="23" name="Picture 4" descr="C:\Users\Ishneet Grover\Desktop\MS-stage1\pics\scearios\personas\dev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3657" y="3831977"/>
            <a:ext cx="633857" cy="75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ight Arrow 24"/>
          <p:cNvSpPr/>
          <p:nvPr/>
        </p:nvSpPr>
        <p:spPr>
          <a:xfrm rot="5400000">
            <a:off x="2945635" y="1227767"/>
            <a:ext cx="312382" cy="259467"/>
          </a:xfrm>
          <a:prstGeom prst="rightArrow">
            <a:avLst>
              <a:gd name="adj1" fmla="val 26699"/>
              <a:gd name="adj2" fmla="val 45339"/>
            </a:avLst>
          </a:prstGeom>
          <a:solidFill>
            <a:srgbClr val="FFC0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ight Arrow 26"/>
          <p:cNvSpPr/>
          <p:nvPr/>
        </p:nvSpPr>
        <p:spPr>
          <a:xfrm rot="5400000">
            <a:off x="2945635" y="3074954"/>
            <a:ext cx="312382" cy="259467"/>
          </a:xfrm>
          <a:prstGeom prst="rightArrow">
            <a:avLst>
              <a:gd name="adj1" fmla="val 26699"/>
              <a:gd name="adj2" fmla="val 45339"/>
            </a:avLst>
          </a:prstGeom>
          <a:solidFill>
            <a:srgbClr val="FFC0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" descr="C:\Users\Ishneet Grover\Desktop\Prototype\ICONS\final icons\source schem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1239">
            <a:off x="1924968" y="770586"/>
            <a:ext cx="362160" cy="4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Ishneet Grover\Desktop\Prototype\ICONS\final icons\map- icon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3540">
            <a:off x="1798530" y="4161139"/>
            <a:ext cx="510091" cy="52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Ishneet Grover\Desktop\Prototype\ICONS\final icons\source schem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1239">
            <a:off x="1924969" y="1477881"/>
            <a:ext cx="362160" cy="4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" descr="C:\Users\Ishneet Grover\Desktop\Prototype\ICONS\final icons\source schem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1239">
            <a:off x="1924970" y="2419718"/>
            <a:ext cx="362160" cy="4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ight Arrow 36"/>
          <p:cNvSpPr/>
          <p:nvPr/>
        </p:nvSpPr>
        <p:spPr>
          <a:xfrm>
            <a:off x="6131767" y="1618596"/>
            <a:ext cx="312382" cy="259467"/>
          </a:xfrm>
          <a:prstGeom prst="rightArrow">
            <a:avLst>
              <a:gd name="adj1" fmla="val 26699"/>
              <a:gd name="adj2" fmla="val 45339"/>
            </a:avLst>
          </a:prstGeom>
          <a:solidFill>
            <a:srgbClr val="FFC0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ight Arrow 37"/>
          <p:cNvSpPr/>
          <p:nvPr/>
        </p:nvSpPr>
        <p:spPr>
          <a:xfrm rot="5400000">
            <a:off x="7198021" y="2048516"/>
            <a:ext cx="312382" cy="259467"/>
          </a:xfrm>
          <a:prstGeom prst="rightArrow">
            <a:avLst>
              <a:gd name="adj1" fmla="val 26699"/>
              <a:gd name="adj2" fmla="val 45339"/>
            </a:avLst>
          </a:prstGeom>
          <a:solidFill>
            <a:srgbClr val="FFC0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3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8679" y="2172206"/>
            <a:ext cx="694455" cy="66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" descr="C:\Users\Ishneet Grover\Desktop\Prototype\ICONS\final icons\source schem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1239">
            <a:off x="6396558" y="1145635"/>
            <a:ext cx="362160" cy="4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" descr="C:\Users\Ishneet Grover\Desktop\Prototype\ICONS\final icons\source schem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1239">
            <a:off x="6263068" y="2134182"/>
            <a:ext cx="362160" cy="4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rved Down Arrow 28"/>
          <p:cNvSpPr/>
          <p:nvPr/>
        </p:nvSpPr>
        <p:spPr>
          <a:xfrm rot="10490684">
            <a:off x="3733053" y="2906354"/>
            <a:ext cx="2903567" cy="796784"/>
          </a:xfrm>
          <a:prstGeom prst="curvedDownArrow">
            <a:avLst>
              <a:gd name="adj1" fmla="val 25000"/>
              <a:gd name="adj2" fmla="val 82393"/>
              <a:gd name="adj3" fmla="val 25000"/>
            </a:avLst>
          </a:prstGeom>
          <a:solidFill>
            <a:srgbClr val="FFC0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0" name="Picture 4" descr="C:\Users\Ishneet Grover\Desktop\MS-stage1\pics\scearios\personas\dev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8907" y="1997186"/>
            <a:ext cx="527641" cy="6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0" y="-274251"/>
            <a:ext cx="4123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C000"/>
                </a:solidFill>
                <a:latin typeface="Segoe UI Light" pitchFamily="34" charset="0"/>
              </a:rPr>
              <a:t>DOCUMENTATION FLOW MODEL AND USER ROLES</a:t>
            </a:r>
            <a:endParaRPr lang="en-GB" sz="1400" dirty="0">
              <a:solidFill>
                <a:srgbClr val="FFC000"/>
              </a:solidFill>
              <a:latin typeface="Segoe UI Light" pitchFamily="34" charset="0"/>
            </a:endParaRPr>
          </a:p>
        </p:txBody>
      </p:sp>
      <p:pic>
        <p:nvPicPr>
          <p:cNvPr id="52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3128" y="306478"/>
            <a:ext cx="694455" cy="66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1384" y="1143699"/>
            <a:ext cx="694455" cy="66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1383" y="1980709"/>
            <a:ext cx="694455" cy="66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33546" y="3467025"/>
            <a:ext cx="347227" cy="33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C:\Users\Ishneet Grover\Desktop\MS-stage1\pics\scearios\personas\dev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9800" y="3867150"/>
            <a:ext cx="263820" cy="31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39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4300"/>
            <a:ext cx="57150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 smtClean="0">
                <a:solidFill>
                  <a:srgbClr val="00B0F0"/>
                </a:solidFill>
                <a:latin typeface="Segoe UI Light" pitchFamily="34" charset="0"/>
              </a:rPr>
              <a:t>persona: comfort zones</a:t>
            </a:r>
            <a:endParaRPr lang="en-US" sz="48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2400" y="3257550"/>
            <a:ext cx="1306776" cy="1357574"/>
            <a:chOff x="1267715" y="1455194"/>
            <a:chExt cx="1306776" cy="1357574"/>
          </a:xfrm>
        </p:grpSpPr>
        <p:pic>
          <p:nvPicPr>
            <p:cNvPr id="4" name="Picture 3" descr="C:\Users\Ishneet Grover\Desktop\MS-stage1\pics\scearios\personas\ba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715" y="1455194"/>
              <a:ext cx="1268676" cy="1215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404277" y="2595258"/>
              <a:ext cx="1170214" cy="2175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latin typeface="Segoe UI Light" pitchFamily="34" charset="0"/>
                </a:rPr>
                <a:t>Business Analyst</a:t>
              </a:r>
              <a:endParaRPr lang="en-GB" sz="1050" dirty="0">
                <a:latin typeface="Segoe UI Light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857173" y="1428750"/>
            <a:ext cx="1322614" cy="1589110"/>
            <a:chOff x="2459701" y="2745049"/>
            <a:chExt cx="1322614" cy="1589110"/>
          </a:xfrm>
        </p:grpSpPr>
        <p:sp>
          <p:nvSpPr>
            <p:cNvPr id="3" name="Rectangle 2"/>
            <p:cNvSpPr/>
            <p:nvPr/>
          </p:nvSpPr>
          <p:spPr>
            <a:xfrm>
              <a:off x="2459701" y="4116649"/>
              <a:ext cx="1170214" cy="2175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latin typeface="Segoe UI Light" pitchFamily="34" charset="0"/>
                </a:rPr>
                <a:t>Solution Designer</a:t>
              </a:r>
              <a:endParaRPr lang="en-GB" sz="1050" dirty="0">
                <a:latin typeface="Segoe UI Light" pitchFamily="34" charset="0"/>
              </a:endParaRPr>
            </a:p>
          </p:txBody>
        </p:sp>
        <p:pic>
          <p:nvPicPr>
            <p:cNvPr id="6" name="Picture 7" descr="C:\Users\Ishneet Grover\Desktop\MS-stage1\pics\scearios\personas\SD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6915" y="2745049"/>
              <a:ext cx="1295400" cy="1424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4114800" y="361950"/>
            <a:ext cx="1267715" cy="1717675"/>
            <a:chOff x="3834200" y="1436144"/>
            <a:chExt cx="1267715" cy="1717675"/>
          </a:xfrm>
        </p:grpSpPr>
        <p:pic>
          <p:nvPicPr>
            <p:cNvPr id="7" name="Picture 4" descr="C:\Users\Ishneet Grover\Desktop\MS-stage1\pics\scearios\personas\dev.pn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4200" y="1436144"/>
              <a:ext cx="1267715" cy="1519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882950" y="2936309"/>
              <a:ext cx="1170214" cy="2175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latin typeface="Segoe UI Light" pitchFamily="34" charset="0"/>
                </a:rPr>
                <a:t>Developer</a:t>
              </a:r>
              <a:endParaRPr lang="en-GB" sz="1050" dirty="0">
                <a:latin typeface="Segoe UI Light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82161" y="1730851"/>
            <a:ext cx="1170214" cy="1417705"/>
            <a:chOff x="4849586" y="3247175"/>
            <a:chExt cx="1170214" cy="1417705"/>
          </a:xfrm>
        </p:grpSpPr>
        <p:pic>
          <p:nvPicPr>
            <p:cNvPr id="10" name="Picture 8" descr="C:\Users\Ishneet Grover\Desktop\MS-stage1\pics\scearios\personas\tester.png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271" y="3247175"/>
              <a:ext cx="1092257" cy="1270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4849586" y="4447370"/>
              <a:ext cx="1170214" cy="2175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latin typeface="Segoe UI Light" pitchFamily="34" charset="0"/>
                </a:rPr>
                <a:t>Tester</a:t>
              </a:r>
              <a:endParaRPr lang="en-GB" sz="1050" dirty="0">
                <a:latin typeface="Segoe UI Light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462267" y="3257550"/>
            <a:ext cx="1280493" cy="1500035"/>
            <a:chOff x="7198615" y="1653784"/>
            <a:chExt cx="1280493" cy="1500035"/>
          </a:xfrm>
        </p:grpSpPr>
        <p:pic>
          <p:nvPicPr>
            <p:cNvPr id="12" name="Picture 10" descr="C:\Users\Ishneet Grover\Desktop\MS-stage1\pics\scearios\personas\marketing mgr.png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8615" y="1653784"/>
              <a:ext cx="1280493" cy="1354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7253754" y="2936309"/>
              <a:ext cx="1170214" cy="2175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latin typeface="Segoe UI Light" pitchFamily="34" charset="0"/>
                </a:rPr>
                <a:t>Administrator</a:t>
              </a:r>
              <a:endParaRPr lang="en-GB" sz="1050" dirty="0">
                <a:latin typeface="Segoe UI Light" pitchFamily="34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5" name="Ink 54"/>
              <p14:cNvContentPartPr/>
              <p14:nvPr/>
            </p14:nvContentPartPr>
            <p14:xfrm>
              <a:off x="958461" y="3908603"/>
              <a:ext cx="545400" cy="3452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5501" y="3894563"/>
                <a:ext cx="572400" cy="37404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Title 1"/>
          <p:cNvSpPr txBox="1">
            <a:spLocks/>
          </p:cNvSpPr>
          <p:nvPr/>
        </p:nvSpPr>
        <p:spPr>
          <a:xfrm>
            <a:off x="1503861" y="3908603"/>
            <a:ext cx="1837302" cy="10363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 smtClean="0">
                <a:solidFill>
                  <a:srgbClr val="00B0F0"/>
                </a:solidFill>
                <a:latin typeface="Segoe UI Light" pitchFamily="34" charset="0"/>
              </a:rPr>
              <a:t>non techie</a:t>
            </a:r>
          </a:p>
          <a:p>
            <a:pPr algn="l"/>
            <a:endParaRPr lang="en-US" sz="1600" dirty="0" smtClean="0">
              <a:solidFill>
                <a:srgbClr val="00B0F0"/>
              </a:solidFill>
              <a:latin typeface="Segoe UI Light" pitchFamily="34" charset="0"/>
            </a:endParaRPr>
          </a:p>
          <a:p>
            <a:pPr algn="l"/>
            <a:r>
              <a:rPr lang="en-US" sz="1400" dirty="0" smtClean="0">
                <a:solidFill>
                  <a:srgbClr val="00B0F0"/>
                </a:solidFill>
                <a:latin typeface="Segoe UI Light" pitchFamily="34" charset="0"/>
              </a:rPr>
              <a:t>Word</a:t>
            </a:r>
          </a:p>
          <a:p>
            <a:pPr algn="l"/>
            <a:r>
              <a:rPr lang="en-US" sz="1400" dirty="0" err="1" smtClean="0">
                <a:solidFill>
                  <a:srgbClr val="00B0F0"/>
                </a:solidFill>
                <a:latin typeface="Segoe UI Light" pitchFamily="34" charset="0"/>
              </a:rPr>
              <a:t>Powerpoint</a:t>
            </a:r>
            <a:endParaRPr lang="en-US" sz="1400" dirty="0" smtClean="0">
              <a:solidFill>
                <a:srgbClr val="00B0F0"/>
              </a:solidFill>
              <a:latin typeface="Segoe UI Light" pitchFamily="34" charset="0"/>
            </a:endParaRPr>
          </a:p>
          <a:p>
            <a:pPr algn="l"/>
            <a:r>
              <a:rPr lang="en-US" sz="1400" dirty="0" smtClean="0">
                <a:solidFill>
                  <a:srgbClr val="00B0F0"/>
                </a:solidFill>
                <a:latin typeface="Segoe UI Light" pitchFamily="34" charset="0"/>
              </a:rPr>
              <a:t>Excel</a:t>
            </a:r>
            <a:endParaRPr lang="en-US" sz="1400" dirty="0">
              <a:solidFill>
                <a:srgbClr val="00B0F0"/>
              </a:solidFill>
              <a:latin typeface="Segoe UI Light" pitchFamily="34" charset="0"/>
            </a:endParaRPr>
          </a:p>
          <a:p>
            <a:pPr algn="l"/>
            <a:r>
              <a:rPr lang="en-US" sz="1400" dirty="0" err="1" smtClean="0">
                <a:solidFill>
                  <a:srgbClr val="00B0F0"/>
                </a:solidFill>
                <a:latin typeface="Segoe UI Light" pitchFamily="34" charset="0"/>
              </a:rPr>
              <a:t>sharepoint</a:t>
            </a:r>
            <a:endParaRPr lang="en-US" sz="1400" dirty="0" smtClean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59" name="Title 1"/>
          <p:cNvSpPr txBox="1">
            <a:spLocks/>
          </p:cNvSpPr>
          <p:nvPr/>
        </p:nvSpPr>
        <p:spPr>
          <a:xfrm>
            <a:off x="5418440" y="1622911"/>
            <a:ext cx="3496960" cy="10363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 smtClean="0">
                <a:solidFill>
                  <a:srgbClr val="00B0F0"/>
                </a:solidFill>
                <a:latin typeface="Segoe UI Light" pitchFamily="34" charset="0"/>
              </a:rPr>
              <a:t>very techie</a:t>
            </a:r>
          </a:p>
          <a:p>
            <a:pPr algn="l"/>
            <a:endParaRPr lang="en-US" sz="1600" dirty="0" smtClean="0">
              <a:solidFill>
                <a:srgbClr val="00B0F0"/>
              </a:solidFill>
              <a:latin typeface="Segoe UI Light" pitchFamily="34" charset="0"/>
            </a:endParaRPr>
          </a:p>
          <a:p>
            <a:pPr algn="l"/>
            <a:r>
              <a:rPr lang="en-US" sz="1400" dirty="0" smtClean="0">
                <a:solidFill>
                  <a:srgbClr val="00B0F0"/>
                </a:solidFill>
                <a:latin typeface="Segoe UI Light" pitchFamily="34" charset="0"/>
              </a:rPr>
              <a:t>Word</a:t>
            </a:r>
          </a:p>
          <a:p>
            <a:pPr algn="l"/>
            <a:r>
              <a:rPr lang="en-US" sz="1400" dirty="0" err="1" smtClean="0">
                <a:solidFill>
                  <a:srgbClr val="00B0F0"/>
                </a:solidFill>
                <a:latin typeface="Segoe UI Light" pitchFamily="34" charset="0"/>
              </a:rPr>
              <a:t>Powerpoint</a:t>
            </a:r>
            <a:endParaRPr lang="en-US" sz="1400" dirty="0" smtClean="0">
              <a:solidFill>
                <a:srgbClr val="00B0F0"/>
              </a:solidFill>
              <a:latin typeface="Segoe UI Light" pitchFamily="34" charset="0"/>
            </a:endParaRPr>
          </a:p>
          <a:p>
            <a:pPr algn="l"/>
            <a:r>
              <a:rPr lang="en-US" sz="1400" dirty="0" smtClean="0">
                <a:solidFill>
                  <a:srgbClr val="00B0F0"/>
                </a:solidFill>
                <a:latin typeface="Segoe UI Light" pitchFamily="34" charset="0"/>
              </a:rPr>
              <a:t>Excel</a:t>
            </a:r>
            <a:endParaRPr lang="en-US" sz="1400" dirty="0">
              <a:solidFill>
                <a:srgbClr val="00B0F0"/>
              </a:solidFill>
              <a:latin typeface="Segoe UI Light" pitchFamily="34" charset="0"/>
            </a:endParaRPr>
          </a:p>
          <a:p>
            <a:pPr algn="l"/>
            <a:r>
              <a:rPr lang="en-US" sz="1400" dirty="0" err="1" smtClean="0">
                <a:solidFill>
                  <a:srgbClr val="00B0F0"/>
                </a:solidFill>
                <a:latin typeface="Segoe UI Light" pitchFamily="34" charset="0"/>
              </a:rPr>
              <a:t>Sharepoint</a:t>
            </a:r>
            <a:endParaRPr lang="en-US" sz="1400" dirty="0" smtClean="0">
              <a:solidFill>
                <a:srgbClr val="00B0F0"/>
              </a:solidFill>
              <a:latin typeface="Segoe UI Light" pitchFamily="34" charset="0"/>
            </a:endParaRPr>
          </a:p>
          <a:p>
            <a:pPr algn="l"/>
            <a:r>
              <a:rPr lang="en-US" sz="1400" dirty="0" smtClean="0">
                <a:solidFill>
                  <a:srgbClr val="00B0F0"/>
                </a:solidFill>
                <a:latin typeface="Segoe UI Light" pitchFamily="34" charset="0"/>
              </a:rPr>
              <a:t>Mapper</a:t>
            </a:r>
          </a:p>
          <a:p>
            <a:pPr algn="l"/>
            <a:r>
              <a:rPr lang="en-US" sz="1400" dirty="0" smtClean="0">
                <a:solidFill>
                  <a:srgbClr val="00B0F0"/>
                </a:solidFill>
                <a:latin typeface="Segoe UI Light" pitchFamily="34" charset="0"/>
              </a:rPr>
              <a:t>Visual studio and other development tools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1" name="Ink 60"/>
              <p14:cNvContentPartPr/>
              <p14:nvPr/>
            </p14:nvContentPartPr>
            <p14:xfrm>
              <a:off x="4842271" y="1450784"/>
              <a:ext cx="545400" cy="3452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29311" y="1436744"/>
                <a:ext cx="572400" cy="37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689328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91400" cy="857250"/>
          </a:xfrm>
        </p:spPr>
        <p:txBody>
          <a:bodyPr>
            <a:noAutofit/>
          </a:bodyPr>
          <a:lstStyle/>
          <a:p>
            <a:pPr algn="l"/>
            <a:r>
              <a:rPr lang="en-US" sz="7200" dirty="0" smtClean="0">
                <a:solidFill>
                  <a:srgbClr val="00B0F0"/>
                </a:solidFill>
                <a:latin typeface="Segoe UI Light" pitchFamily="34" charset="0"/>
              </a:rPr>
              <a:t>opportunity areas</a:t>
            </a:r>
            <a:endParaRPr lang="en-US" sz="72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539874"/>
            <a:ext cx="9144000" cy="4918076"/>
          </a:xfrm>
        </p:spPr>
        <p:txBody>
          <a:bodyPr>
            <a:noAutofit/>
          </a:bodyPr>
          <a:lstStyle/>
          <a:p>
            <a:pPr>
              <a:buAutoNum type="arabicPeriod"/>
            </a:pPr>
            <a:r>
              <a:rPr lang="en-US" sz="1600" dirty="0" smtClean="0">
                <a:solidFill>
                  <a:srgbClr val="FFC000"/>
                </a:solidFill>
                <a:latin typeface="Segoe UI Light" pitchFamily="34" charset="0"/>
              </a:rPr>
              <a:t>The current  process of (BA) </a:t>
            </a:r>
            <a:r>
              <a:rPr lang="en-US" sz="1600" b="1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Business Analyst </a:t>
            </a:r>
            <a:r>
              <a:rPr lang="en-US" sz="1600" dirty="0" smtClean="0">
                <a:solidFill>
                  <a:srgbClr val="FFC000"/>
                </a:solidFill>
                <a:latin typeface="Segoe UI Light" pitchFamily="34" charset="0"/>
              </a:rPr>
              <a:t>gathering information is linear and involves a lot of </a:t>
            </a:r>
            <a:r>
              <a:rPr lang="en-US" sz="1800" b="1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repetitive work</a:t>
            </a:r>
            <a:r>
              <a:rPr lang="en-US" sz="1600" b="1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.</a:t>
            </a:r>
          </a:p>
          <a:p>
            <a:pPr>
              <a:buAutoNum type="arabicPeriod"/>
            </a:pPr>
            <a:r>
              <a:rPr lang="en-US" sz="1200" dirty="0" smtClean="0">
                <a:solidFill>
                  <a:srgbClr val="00B0F0"/>
                </a:solidFill>
                <a:latin typeface="Segoe UI Light" pitchFamily="34" charset="0"/>
              </a:rPr>
              <a:t>Develop a system to enable SME to collaborate to Big Enterprise</a:t>
            </a:r>
          </a:p>
          <a:p>
            <a:pPr>
              <a:buAutoNum type="arabicPeriod"/>
            </a:pPr>
            <a:r>
              <a:rPr lang="en-US" sz="1600" b="1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Developer unnecessarily understand Business Document</a:t>
            </a:r>
            <a:r>
              <a:rPr lang="en-US" sz="1600" dirty="0" smtClean="0">
                <a:solidFill>
                  <a:srgbClr val="FFC000"/>
                </a:solidFill>
                <a:latin typeface="Segoe UI Light" pitchFamily="34" charset="0"/>
              </a:rPr>
              <a:t> to implement of the information gathered and already complied logic by business users (BA + SD + PM) </a:t>
            </a:r>
          </a:p>
          <a:p>
            <a:pPr>
              <a:buAutoNum type="arabicPeriod"/>
            </a:pPr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It is very difficult to do enhancements in the already built mapper.</a:t>
            </a:r>
          </a:p>
          <a:p>
            <a:pPr>
              <a:buAutoNum type="arabicPeriod"/>
            </a:pPr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Users find it very difficult to debug a map once built.</a:t>
            </a:r>
          </a:p>
          <a:p>
            <a:pPr>
              <a:buAutoNum type="arabicPeriod"/>
            </a:pPr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There are no standard formats for documenting the project specifications.</a:t>
            </a:r>
          </a:p>
          <a:p>
            <a:pPr>
              <a:buAutoNum type="arabicPeriod"/>
            </a:pPr>
            <a:r>
              <a:rPr lang="en-US" sz="1400" dirty="0" smtClean="0">
                <a:solidFill>
                  <a:srgbClr val="00B0F0"/>
                </a:solidFill>
                <a:latin typeface="Segoe UI Light" pitchFamily="34" charset="0"/>
              </a:rPr>
              <a:t>There is no way to collaborate with other project partners other that meetings and conference calls</a:t>
            </a:r>
          </a:p>
          <a:p>
            <a:pPr>
              <a:buAutoNum type="arabicPeriod"/>
            </a:pPr>
            <a:r>
              <a:rPr lang="en-US" sz="1600" b="1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Business user has all the understood information</a:t>
            </a:r>
            <a:r>
              <a:rPr lang="en-US" sz="1600" dirty="0" smtClean="0">
                <a:solidFill>
                  <a:srgbClr val="FFC000"/>
                </a:solidFill>
                <a:latin typeface="Segoe UI Light" pitchFamily="34" charset="0"/>
              </a:rPr>
              <a:t> &amp; he can be used to produce an usable output.</a:t>
            </a:r>
          </a:p>
          <a:p>
            <a:pPr>
              <a:buFont typeface="Arial" pitchFamily="34" charset="0"/>
              <a:buAutoNum type="arabicPeriod"/>
            </a:pPr>
            <a:r>
              <a:rPr lang="en-US" sz="1600" dirty="0">
                <a:solidFill>
                  <a:srgbClr val="00B0F0"/>
                </a:solidFill>
                <a:latin typeface="Segoe UI Light" pitchFamily="34" charset="0"/>
              </a:rPr>
              <a:t>There is no way to </a:t>
            </a:r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manage the documentation.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FFC000"/>
              </a:solidFill>
              <a:latin typeface="Segoe UI Light" pitchFamily="34" charset="0"/>
            </a:endParaRPr>
          </a:p>
          <a:p>
            <a:pPr>
              <a:buAutoNum type="arabicPeriod"/>
            </a:pPr>
            <a:endParaRPr lang="en-US" sz="1600" dirty="0" smtClean="0">
              <a:solidFill>
                <a:srgbClr val="00B0F0"/>
              </a:solidFill>
              <a:latin typeface="Segoe UI Light" pitchFamily="34" charset="0"/>
            </a:endParaRPr>
          </a:p>
          <a:p>
            <a:pPr>
              <a:buAutoNum type="arabicPeriod"/>
            </a:pPr>
            <a:endParaRPr lang="en-US" sz="1600" dirty="0" smtClean="0">
              <a:solidFill>
                <a:srgbClr val="00B0F0"/>
              </a:solidFill>
              <a:latin typeface="Segoe UI Light" pitchFamily="34" charset="0"/>
            </a:endParaRPr>
          </a:p>
          <a:p>
            <a:pPr>
              <a:buAutoNum type="arabicPeriod"/>
            </a:pPr>
            <a:endParaRPr lang="en-US" sz="1600" dirty="0" smtClean="0">
              <a:solidFill>
                <a:srgbClr val="00B0F0"/>
              </a:solidFill>
              <a:latin typeface="Segoe UI Light" pitchFamily="34" charset="0"/>
            </a:endParaRPr>
          </a:p>
          <a:p>
            <a:pPr>
              <a:buAutoNum type="arabicPeriod"/>
            </a:pP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03163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P3\3. stage1 MS\images\writing_tabl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5874"/>
            <a:ext cx="9144001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-25400" y="15874"/>
            <a:ext cx="4216400" cy="5832476"/>
          </a:xfrm>
          <a:prstGeom prst="rect">
            <a:avLst/>
          </a:prstGeom>
          <a:solidFill>
            <a:srgbClr val="000000">
              <a:alpha val="7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38100"/>
            <a:ext cx="4953000" cy="857250"/>
          </a:xfrm>
        </p:spPr>
        <p:txBody>
          <a:bodyPr>
            <a:noAutofit/>
          </a:bodyPr>
          <a:lstStyle/>
          <a:p>
            <a:pPr algn="r"/>
            <a:r>
              <a:rPr lang="en-US" sz="7200" dirty="0" smtClean="0">
                <a:solidFill>
                  <a:srgbClr val="00B0F0"/>
                </a:solidFill>
                <a:latin typeface="Segoe UI Light" pitchFamily="34" charset="0"/>
              </a:rPr>
              <a:t>final brief</a:t>
            </a:r>
            <a:endParaRPr lang="en-US" sz="72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38050"/>
            <a:ext cx="3995936" cy="49180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 smtClean="0">
                <a:solidFill>
                  <a:srgbClr val="00B0F0"/>
                </a:solidFill>
                <a:latin typeface="Segoe UI Light" pitchFamily="34" charset="0"/>
              </a:rPr>
              <a:t>Empower Business Users </a:t>
            </a:r>
            <a:r>
              <a:rPr lang="en-US" dirty="0" smtClean="0">
                <a:solidFill>
                  <a:srgbClr val="00B0F0"/>
                </a:solidFill>
                <a:latin typeface="Segoe UI Light" pitchFamily="34" charset="0"/>
              </a:rPr>
              <a:t>to contribute in the process of mapping implementation.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Design Something that will help business users to contribute in process of mapping and thus reduce redundant work.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029200" y="1730375"/>
            <a:ext cx="457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information gathering</a:t>
            </a:r>
            <a:endParaRPr lang="en-GB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324600" y="3314700"/>
            <a:ext cx="2971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communicative</a:t>
            </a:r>
            <a:endParaRPr lang="en-GB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48400" y="971550"/>
            <a:ext cx="2971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collaborative</a:t>
            </a:r>
            <a:endParaRPr lang="en-GB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248400" y="2517775"/>
            <a:ext cx="2971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transforms</a:t>
            </a:r>
            <a:endParaRPr lang="en-GB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858000" y="4076700"/>
            <a:ext cx="2971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mapping</a:t>
            </a:r>
            <a:endParaRPr lang="en-GB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84064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C:\Users\Ishneet Grover\Desktop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-47626"/>
            <a:ext cx="83058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286000" y="4467050"/>
            <a:ext cx="5334000" cy="1228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Segoe Ligh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Segoe Ligh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Segoe Ligh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Segoe Ligh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Segoe Ligh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800" b="1" dirty="0" smtClean="0">
                <a:solidFill>
                  <a:srgbClr val="FF0000"/>
                </a:solidFill>
                <a:latin typeface="Segoe UI Light" pitchFamily="34" charset="0"/>
              </a:rPr>
              <a:t>Definitely not this</a:t>
            </a:r>
            <a:endParaRPr lang="en-US" sz="1600" b="1" dirty="0">
              <a:solidFill>
                <a:srgbClr val="FF000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14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1038050"/>
            <a:ext cx="3995936" cy="12289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 smtClean="0">
                <a:solidFill>
                  <a:srgbClr val="00B0F0"/>
                </a:solidFill>
                <a:latin typeface="Segoe UI Light" pitchFamily="34" charset="0"/>
              </a:rPr>
              <a:t>But how?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1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DCIM\259CANON\IMG_8972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43000" y="-708422"/>
            <a:ext cx="10404475" cy="585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5143" y="228600"/>
            <a:ext cx="8548914" cy="4681548"/>
          </a:xfrm>
          <a:prstGeom prst="rect">
            <a:avLst/>
          </a:prstGeom>
          <a:solidFill>
            <a:srgbClr val="000000">
              <a:alpha val="41961"/>
            </a:srgbClr>
          </a:solidFill>
          <a:ln>
            <a:solidFill>
              <a:srgbClr val="000000">
                <a:alpha val="2117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 smtClean="0">
              <a:latin typeface="Segoe UI Light" pitchFamily="34" charset="0"/>
            </a:endParaRPr>
          </a:p>
          <a:p>
            <a:endParaRPr lang="en-US" sz="3600" dirty="0">
              <a:latin typeface="Segoe UI Light" pitchFamily="34" charset="0"/>
            </a:endParaRPr>
          </a:p>
          <a:p>
            <a:r>
              <a:rPr lang="en-US" sz="3600" u="sng" dirty="0" smtClean="0">
                <a:latin typeface="Segoe UI Light" pitchFamily="34" charset="0"/>
              </a:rPr>
              <a:t>Integration</a:t>
            </a:r>
          </a:p>
          <a:p>
            <a:endParaRPr lang="en-US" sz="3600" u="sng" dirty="0" smtClean="0">
              <a:latin typeface="Segoe UI Light" pitchFamily="34" charset="0"/>
            </a:endParaRPr>
          </a:p>
          <a:p>
            <a:r>
              <a:rPr lang="en-US" sz="3600" dirty="0" smtClean="0">
                <a:latin typeface="Segoe UI Light" pitchFamily="34" charset="0"/>
              </a:rPr>
              <a:t>	Message Mapping : </a:t>
            </a:r>
            <a:r>
              <a:rPr lang="en-US" sz="2400" dirty="0" smtClean="0">
                <a:latin typeface="Segoe UI Light" pitchFamily="34" charset="0"/>
              </a:rPr>
              <a:t>EAI</a:t>
            </a:r>
            <a:endParaRPr lang="en-US" sz="3200" dirty="0" smtClean="0">
              <a:latin typeface="Segoe UI Light" pitchFamily="34" charset="0"/>
            </a:endParaRPr>
          </a:p>
          <a:p>
            <a:r>
              <a:rPr lang="en-US" sz="3600" dirty="0">
                <a:latin typeface="Segoe UI Light" pitchFamily="34" charset="0"/>
              </a:rPr>
              <a:t>	</a:t>
            </a:r>
            <a:r>
              <a:rPr lang="en-US" sz="3600" dirty="0" smtClean="0">
                <a:latin typeface="Segoe UI Light" pitchFamily="34" charset="0"/>
              </a:rPr>
              <a:t>Object-to-Relational Mappers : </a:t>
            </a:r>
            <a:r>
              <a:rPr lang="en-US" sz="2400" dirty="0" err="1" smtClean="0">
                <a:latin typeface="Segoe UI Light" pitchFamily="34" charset="0"/>
              </a:rPr>
              <a:t>db</a:t>
            </a:r>
            <a:r>
              <a:rPr lang="en-US" sz="3600" dirty="0" smtClean="0">
                <a:latin typeface="Segoe UI Light" pitchFamily="34" charset="0"/>
              </a:rPr>
              <a:t>	</a:t>
            </a:r>
            <a:endParaRPr lang="en-US" sz="3600" dirty="0">
              <a:latin typeface="Segoe UI Light" pitchFamily="34" charset="0"/>
            </a:endParaRPr>
          </a:p>
          <a:p>
            <a:r>
              <a:rPr lang="en-US" sz="3600" dirty="0" smtClean="0">
                <a:latin typeface="Segoe UI Light" pitchFamily="34" charset="0"/>
              </a:rPr>
              <a:t>	Virtual Data Integration: </a:t>
            </a:r>
            <a:r>
              <a:rPr lang="en-US" sz="2400" dirty="0" smtClean="0">
                <a:latin typeface="Segoe UI Light" pitchFamily="34" charset="0"/>
              </a:rPr>
              <a:t>EII</a:t>
            </a:r>
            <a:endParaRPr lang="en-US" sz="3200" dirty="0" smtClean="0">
              <a:latin typeface="Segoe UI Light" pitchFamily="34" charset="0"/>
            </a:endParaRPr>
          </a:p>
          <a:p>
            <a:r>
              <a:rPr lang="en-US" sz="3600" dirty="0">
                <a:latin typeface="Segoe UI Light" pitchFamily="34" charset="0"/>
              </a:rPr>
              <a:t>	</a:t>
            </a:r>
            <a:r>
              <a:rPr lang="en-US" sz="3600" dirty="0" smtClean="0">
                <a:latin typeface="Segoe UI Light" pitchFamily="34" charset="0"/>
              </a:rPr>
              <a:t>Semantic Integration	</a:t>
            </a:r>
          </a:p>
          <a:p>
            <a:r>
              <a:rPr lang="en-US" sz="3600" dirty="0" smtClean="0">
                <a:latin typeface="Segoe UI Light" pitchFamily="34" charset="0"/>
              </a:rPr>
              <a:t>	Integration Patterns: </a:t>
            </a:r>
            <a:r>
              <a:rPr lang="en-US" sz="2400" dirty="0" smtClean="0">
                <a:latin typeface="Segoe UI Light" pitchFamily="34" charset="0"/>
              </a:rPr>
              <a:t>Mediation &amp; Federation</a:t>
            </a:r>
            <a:endParaRPr lang="en-US" sz="3600" dirty="0">
              <a:latin typeface="Segoe UI Light" pitchFamily="34" charset="0"/>
            </a:endParaRPr>
          </a:p>
          <a:p>
            <a:r>
              <a:rPr lang="en-US" sz="3600" dirty="0" smtClean="0">
                <a:latin typeface="Segoe UI Light" pitchFamily="34" charset="0"/>
              </a:rPr>
              <a:t>	</a:t>
            </a:r>
          </a:p>
          <a:p>
            <a:endParaRPr lang="en-US" sz="3600" dirty="0">
              <a:latin typeface="Segoe UI Light" pitchFamily="34" charset="0"/>
            </a:endParaRPr>
          </a:p>
          <a:p>
            <a:endParaRPr lang="en-GB" sz="3600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95643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:\P3\4. Ideation Research\Imported on 28-03-2011\Camera roll - low res\IMG_975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r="1" b="2306"/>
          <a:stretch/>
        </p:blipFill>
        <p:spPr bwMode="auto">
          <a:xfrm>
            <a:off x="537029" y="-704850"/>
            <a:ext cx="8606971" cy="630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4191000" y="971550"/>
            <a:ext cx="3962400" cy="9715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2286000" y="-19050"/>
            <a:ext cx="4953000" cy="857250"/>
          </a:xfrm>
        </p:spPr>
        <p:txBody>
          <a:bodyPr>
            <a:noAutofit/>
          </a:bodyPr>
          <a:lstStyle/>
          <a:p>
            <a:pPr algn="r"/>
            <a:r>
              <a:rPr lang="en-US" sz="7200" dirty="0" smtClean="0">
                <a:solidFill>
                  <a:srgbClr val="00B0F0"/>
                </a:solidFill>
                <a:latin typeface="Segoe UI Light" pitchFamily="34" charset="0"/>
              </a:rPr>
              <a:t>affinity</a:t>
            </a:r>
            <a:endParaRPr lang="en-US" sz="7200" dirty="0">
              <a:solidFill>
                <a:srgbClr val="00B0F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85876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I:\P3\4. Ideation Research\Imported on 28-03-2011\Camera roll - low res\IMG_97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1352550"/>
            <a:ext cx="5715000" cy="428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I:\P3\4. Ideation Research\Imported on 28-03-2011\Camera roll - low res\WP_0001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993" y="-37307"/>
            <a:ext cx="4421007" cy="331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I:\P3\4. Ideation Research\Imported on 28-03-2011\Camera roll - low res\WP_00011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5"/>
          <a:stretch/>
        </p:blipFill>
        <p:spPr bwMode="auto">
          <a:xfrm>
            <a:off x="-27786" y="0"/>
            <a:ext cx="4750779" cy="318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:\P3\4. Ideation Research\Imported on 28-03-2011\Camera roll - low res\WP_00011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993" y="1828645"/>
            <a:ext cx="4421007" cy="331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368300" y="1428750"/>
            <a:ext cx="2438400" cy="2438400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  <a:ea typeface="Segoe UI" pitchFamily="34" charset="0"/>
                <a:cs typeface="Segoe UI" pitchFamily="34" charset="0"/>
              </a:rPr>
              <a:t>WHERE?</a:t>
            </a:r>
          </a:p>
          <a:p>
            <a:pPr algn="ctr"/>
            <a:r>
              <a:rPr lang="en-US" sz="2000" dirty="0" smtClean="0">
                <a:solidFill>
                  <a:srgbClr val="00B0F0"/>
                </a:solidFill>
                <a:latin typeface="+mj-lt"/>
                <a:ea typeface="Segoe UI" pitchFamily="34" charset="0"/>
                <a:cs typeface="Segoe UI" pitchFamily="34" charset="0"/>
              </a:rPr>
              <a:t>environment</a:t>
            </a:r>
            <a:r>
              <a:rPr lang="en-US" sz="2000" dirty="0" smtClean="0">
                <a:latin typeface="+mj-lt"/>
                <a:ea typeface="Segoe UI" pitchFamily="34" charset="0"/>
                <a:cs typeface="Segoe UI" pitchFamily="34" charset="0"/>
              </a:rPr>
              <a:t> </a:t>
            </a:r>
            <a:r>
              <a:rPr lang="en-US" dirty="0" smtClean="0">
                <a:latin typeface="+mj-lt"/>
                <a:ea typeface="Segoe UI" pitchFamily="34" charset="0"/>
                <a:cs typeface="Segoe UI" pitchFamily="34" charset="0"/>
              </a:rPr>
              <a:t>user is working in</a:t>
            </a:r>
            <a:endParaRPr lang="en-GB" dirty="0"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276600" y="1428750"/>
            <a:ext cx="2438400" cy="2438400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WHAT?</a:t>
            </a:r>
          </a:p>
          <a:p>
            <a:pPr algn="ctr"/>
            <a:r>
              <a:rPr lang="en-US" sz="2000" dirty="0" smtClean="0">
                <a:solidFill>
                  <a:srgbClr val="00B0F0"/>
                </a:solidFill>
              </a:rPr>
              <a:t>content </a:t>
            </a:r>
            <a:r>
              <a:rPr lang="en-US" dirty="0" smtClean="0"/>
              <a:t>user is working </a:t>
            </a:r>
          </a:p>
          <a:p>
            <a:pPr algn="ctr"/>
            <a:r>
              <a:rPr lang="en-US" dirty="0" smtClean="0"/>
              <a:t>on</a:t>
            </a:r>
            <a:endParaRPr lang="en-GB" dirty="0"/>
          </a:p>
        </p:txBody>
      </p:sp>
      <p:sp>
        <p:nvSpPr>
          <p:cNvPr id="7" name="Oval 6"/>
          <p:cNvSpPr/>
          <p:nvPr/>
        </p:nvSpPr>
        <p:spPr>
          <a:xfrm>
            <a:off x="6172200" y="1428750"/>
            <a:ext cx="2438400" cy="2438400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HOW?</a:t>
            </a:r>
          </a:p>
          <a:p>
            <a:pPr algn="ctr"/>
            <a:r>
              <a:rPr lang="en-US" sz="2000" dirty="0" smtClean="0">
                <a:solidFill>
                  <a:srgbClr val="00B0F0"/>
                </a:solidFill>
              </a:rPr>
              <a:t>Interface </a:t>
            </a:r>
            <a:r>
              <a:rPr lang="en-US" dirty="0" smtClean="0"/>
              <a:t>user is working </a:t>
            </a:r>
          </a:p>
          <a:p>
            <a:pPr algn="ctr"/>
            <a:r>
              <a:rPr lang="en-US" dirty="0" smtClean="0"/>
              <a:t>with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148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799" y="1321098"/>
            <a:ext cx="4880527" cy="1778917"/>
            <a:chOff x="228600" y="1663700"/>
            <a:chExt cx="8763000" cy="3194050"/>
          </a:xfrm>
        </p:grpSpPr>
        <p:pic>
          <p:nvPicPr>
            <p:cNvPr id="1026" name="Picture 2" descr="F:\concepts\1 highlevel concepts\Concept 1\concept 1-न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9369" y="1663700"/>
              <a:ext cx="4242231" cy="3181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F:\concepts\1 highlevel concepts\Concept 1\IMG_8969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663700"/>
              <a:ext cx="4259168" cy="319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itle 1"/>
          <p:cNvSpPr txBox="1">
            <a:spLocks/>
          </p:cNvSpPr>
          <p:nvPr/>
        </p:nvSpPr>
        <p:spPr>
          <a:xfrm>
            <a:off x="228600" y="895350"/>
            <a:ext cx="2101175" cy="581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Large Screen Displays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3630" y="-38100"/>
            <a:ext cx="556623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environment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04799" y="3402871"/>
            <a:ext cx="4880527" cy="1607279"/>
            <a:chOff x="322693" y="1835465"/>
            <a:chExt cx="8668907" cy="2854887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9369" y="1835465"/>
              <a:ext cx="4242231" cy="283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" t="-1" r="2489" b="7266"/>
            <a:stretch/>
          </p:blipFill>
          <p:spPr bwMode="auto">
            <a:xfrm>
              <a:off x="322693" y="1835466"/>
              <a:ext cx="4096908" cy="2854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itle 1"/>
          <p:cNvSpPr txBox="1">
            <a:spLocks/>
          </p:cNvSpPr>
          <p:nvPr/>
        </p:nvSpPr>
        <p:spPr>
          <a:xfrm>
            <a:off x="228600" y="2952750"/>
            <a:ext cx="1901371" cy="581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slates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446825" y="179784"/>
            <a:ext cx="1505234" cy="4822265"/>
            <a:chOff x="6248400" y="214843"/>
            <a:chExt cx="1951042" cy="6250484"/>
          </a:xfrm>
        </p:grpSpPr>
        <p:pic>
          <p:nvPicPr>
            <p:cNvPr id="16" name="Picture 2" descr="I:\P3\4. Ideation Research\Imported on 28-03-2011\Camera roll - low res\microsoft-surface-pc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3"/>
            <a:stretch/>
          </p:blipFill>
          <p:spPr bwMode="auto">
            <a:xfrm>
              <a:off x="6248400" y="1891719"/>
              <a:ext cx="1951038" cy="1341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:\P3\4. Ideation Research\Imported on 28-03-2011\Camera roll - low res\WP_000141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214843"/>
              <a:ext cx="1951038" cy="1462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G:\Imported on 28-03-2011\Camera roll\WP_000145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492282" y="3182401"/>
              <a:ext cx="1463278" cy="1951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G:\Imported on 28-03-2011\Camera roll\WP_000147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492283" y="4758168"/>
              <a:ext cx="1463279" cy="1951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itle 1"/>
          <p:cNvSpPr txBox="1">
            <a:spLocks/>
          </p:cNvSpPr>
          <p:nvPr/>
        </p:nvSpPr>
        <p:spPr>
          <a:xfrm>
            <a:off x="6324600" y="85725"/>
            <a:ext cx="1198427" cy="581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Mobile networking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6269173" y="1276350"/>
            <a:ext cx="1198427" cy="581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Surface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69173" y="2662237"/>
            <a:ext cx="1198427" cy="430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Camera on paper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6269173" y="3873124"/>
            <a:ext cx="1198427" cy="430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Gesture</a:t>
            </a:r>
          </a:p>
          <a:p>
            <a:pPr algn="r"/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mapping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64306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5" grpId="0"/>
      <p:bldP spid="21" grpId="0"/>
      <p:bldP spid="22" grpId="0"/>
      <p:bldP spid="23" grpId="0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I:\P3\4. Ideation Research\Imported on 28-03-2011\Camera roll - low res\IMG_97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9050"/>
            <a:ext cx="6858000" cy="5142108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45005" y="-577850"/>
            <a:ext cx="2193290" cy="5816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1657350"/>
            <a:ext cx="3581401" cy="37338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marL="342900" indent="-342900" algn="l">
              <a:buFont typeface="+mj-lt"/>
              <a:buAutoNum type="arabicPeriod"/>
            </a:pPr>
            <a:r>
              <a:rPr lang="en-US" sz="2400" dirty="0" smtClean="0">
                <a:solidFill>
                  <a:srgbClr val="FFC000"/>
                </a:solidFill>
                <a:latin typeface="Segoe UI Light" pitchFamily="34" charset="0"/>
              </a:rPr>
              <a:t>Structural Constructs : </a:t>
            </a:r>
          </a:p>
          <a:p>
            <a:pPr algn="l"/>
            <a:r>
              <a:rPr lang="en-US" sz="2000" dirty="0">
                <a:latin typeface="Segoe UI Light" pitchFamily="34" charset="0"/>
              </a:rPr>
              <a:t>c</a:t>
            </a:r>
            <a:r>
              <a:rPr lang="en-US" sz="2000" dirty="0" smtClean="0">
                <a:latin typeface="Segoe UI Light" pitchFamily="34" charset="0"/>
              </a:rPr>
              <a:t>hunking the Schemas, H to NH</a:t>
            </a:r>
          </a:p>
          <a:p>
            <a:pPr marL="342900" indent="-342900" algn="l">
              <a:buFont typeface="+mj-lt"/>
              <a:buAutoNum type="arabicPeriod"/>
            </a:pPr>
            <a:endParaRPr lang="en-US" sz="2400" dirty="0" smtClean="0">
              <a:latin typeface="Segoe UI Light" pitchFamily="34" charset="0"/>
            </a:endParaRPr>
          </a:p>
          <a:p>
            <a:pPr algn="l"/>
            <a:r>
              <a:rPr lang="en-US" sz="2400" dirty="0" smtClean="0">
                <a:solidFill>
                  <a:srgbClr val="FFC000"/>
                </a:solidFill>
                <a:latin typeface="Segoe UI Light" pitchFamily="34" charset="0"/>
              </a:rPr>
              <a:t>2. Intelligent </a:t>
            </a:r>
            <a:r>
              <a:rPr lang="en-US" sz="2400" dirty="0">
                <a:solidFill>
                  <a:srgbClr val="FFC000"/>
                </a:solidFill>
                <a:latin typeface="Segoe UI Light" pitchFamily="34" charset="0"/>
              </a:rPr>
              <a:t>N</a:t>
            </a:r>
            <a:r>
              <a:rPr lang="en-US" sz="2400" dirty="0" smtClean="0">
                <a:solidFill>
                  <a:srgbClr val="FFC000"/>
                </a:solidFill>
                <a:latin typeface="Segoe UI Light" pitchFamily="34" charset="0"/>
              </a:rPr>
              <a:t>ode :</a:t>
            </a:r>
          </a:p>
          <a:p>
            <a:pPr algn="l"/>
            <a:r>
              <a:rPr lang="en-US" sz="2000" dirty="0" smtClean="0">
                <a:latin typeface="Segoe UI Light" pitchFamily="34" charset="0"/>
              </a:rPr>
              <a:t>how can getting rid of </a:t>
            </a:r>
            <a:r>
              <a:rPr lang="en-US" sz="2000" dirty="0" err="1" smtClean="0">
                <a:latin typeface="Segoe UI Light" pitchFamily="34" charset="0"/>
              </a:rPr>
              <a:t>functoids</a:t>
            </a:r>
            <a:endParaRPr lang="en-US" sz="2000" dirty="0" smtClean="0">
              <a:latin typeface="Segoe UI Light" pitchFamily="34" charset="0"/>
            </a:endParaRPr>
          </a:p>
          <a:p>
            <a:pPr algn="l"/>
            <a:endParaRPr lang="en-US" sz="2000" dirty="0" smtClean="0">
              <a:latin typeface="Segoe UI Light" pitchFamily="34" charset="0"/>
            </a:endParaRPr>
          </a:p>
          <a:p>
            <a:pPr algn="l"/>
            <a:r>
              <a:rPr lang="en-US" sz="2400" dirty="0" smtClean="0">
                <a:solidFill>
                  <a:srgbClr val="FFC000"/>
                </a:solidFill>
                <a:latin typeface="Segoe UI Light" pitchFamily="34" charset="0"/>
              </a:rPr>
              <a:t>3. Enable Provenance : </a:t>
            </a:r>
            <a:r>
              <a:rPr lang="en-US" sz="2000" dirty="0" smtClean="0">
                <a:latin typeface="Segoe UI Light" pitchFamily="34" charset="0"/>
              </a:rPr>
              <a:t>what have I done?</a:t>
            </a:r>
          </a:p>
          <a:p>
            <a:pPr algn="l"/>
            <a:endParaRPr lang="en-US" sz="2000" dirty="0">
              <a:latin typeface="Segoe UI Light" pitchFamily="34" charset="0"/>
            </a:endParaRPr>
          </a:p>
          <a:p>
            <a:pPr algn="l"/>
            <a:endParaRPr lang="en-US" sz="2000" dirty="0">
              <a:latin typeface="Segoe UI Light" pitchFamily="34" charset="0"/>
            </a:endParaRPr>
          </a:p>
          <a:p>
            <a:pPr algn="l"/>
            <a:endParaRPr lang="en-US" sz="2000" dirty="0" smtClean="0">
              <a:latin typeface="Segoe UI Light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2400" dirty="0">
              <a:latin typeface="Segoe UI Light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3630" y="-38100"/>
            <a:ext cx="556623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4516259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04180"/>
            <a:ext cx="76992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interface level concepts</a:t>
            </a:r>
            <a:endParaRPr lang="en-GB" sz="60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26998" y="1200150"/>
            <a:ext cx="3581401" cy="35052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rgbClr val="FFC000"/>
                </a:solidFill>
                <a:latin typeface="Segoe UI Light" pitchFamily="34" charset="0"/>
              </a:rPr>
              <a:t>1. Wizard mapping</a:t>
            </a:r>
          </a:p>
          <a:p>
            <a:pPr marL="342900" lvl="0" algn="l">
              <a:spcBef>
                <a:spcPts val="0"/>
              </a:spcBef>
            </a:pPr>
            <a:r>
              <a:rPr lang="en-US" sz="1400" dirty="0" smtClean="0">
                <a:solidFill>
                  <a:prstClr val="white">
                    <a:lumMod val="95000"/>
                  </a:prstClr>
                </a:solidFill>
                <a:latin typeface="Segoe UI Light" pitchFamily="34" charset="0"/>
                <a:ea typeface="+mn-ea"/>
                <a:cs typeface="+mn-cs"/>
              </a:rPr>
              <a:t>(Build upon existing)</a:t>
            </a:r>
            <a:endParaRPr lang="en-US" sz="1800" dirty="0" smtClean="0">
              <a:solidFill>
                <a:srgbClr val="FFC000"/>
              </a:solidFill>
              <a:latin typeface="Segoe UI Light" pitchFamily="34" charset="0"/>
            </a:endParaRPr>
          </a:p>
          <a:p>
            <a:pPr algn="l"/>
            <a:r>
              <a:rPr lang="en-US" sz="2000" dirty="0" smtClean="0">
                <a:solidFill>
                  <a:srgbClr val="FFC000"/>
                </a:solidFill>
                <a:latin typeface="Segoe UI Light" pitchFamily="34" charset="0"/>
              </a:rPr>
              <a:t>2. Follow the flow</a:t>
            </a:r>
          </a:p>
          <a:p>
            <a:pPr marL="342900" lvl="0" algn="l">
              <a:spcBef>
                <a:spcPts val="0"/>
              </a:spcBef>
            </a:pPr>
            <a:r>
              <a:rPr lang="en-US" sz="1400" dirty="0" smtClean="0">
                <a:solidFill>
                  <a:prstClr val="white">
                    <a:lumMod val="95000"/>
                  </a:prstClr>
                </a:solidFill>
                <a:latin typeface="Segoe UI Light" pitchFamily="34" charset="0"/>
                <a:ea typeface="+mn-ea"/>
                <a:cs typeface="+mn-cs"/>
              </a:rPr>
              <a:t>(Interacting diagrams)</a:t>
            </a:r>
            <a:endParaRPr lang="en-US" sz="1800" dirty="0" smtClean="0">
              <a:solidFill>
                <a:srgbClr val="FFC000"/>
              </a:solidFill>
              <a:latin typeface="Segoe UI Light" pitchFamily="34" charset="0"/>
            </a:endParaRPr>
          </a:p>
          <a:p>
            <a:pPr algn="l"/>
            <a:r>
              <a:rPr lang="en-US" sz="2000" dirty="0" smtClean="0">
                <a:solidFill>
                  <a:srgbClr val="FFC000"/>
                </a:solidFill>
                <a:latin typeface="Segoe UI Light" pitchFamily="34" charset="0"/>
              </a:rPr>
              <a:t>3. Mapbox</a:t>
            </a:r>
          </a:p>
          <a:p>
            <a:pPr marL="342900" lvl="0" algn="l">
              <a:spcBef>
                <a:spcPts val="0"/>
              </a:spcBef>
            </a:pPr>
            <a:r>
              <a:rPr lang="en-US" sz="1400" dirty="0">
                <a:solidFill>
                  <a:prstClr val="white">
                    <a:lumMod val="95000"/>
                  </a:prstClr>
                </a:solidFill>
                <a:latin typeface="Segoe UI Light" pitchFamily="34" charset="0"/>
                <a:ea typeface="+mn-ea"/>
                <a:cs typeface="+mn-cs"/>
              </a:rPr>
              <a:t>d</a:t>
            </a:r>
            <a:r>
              <a:rPr lang="en-US" sz="1400" dirty="0" smtClean="0">
                <a:solidFill>
                  <a:prstClr val="white">
                    <a:lumMod val="95000"/>
                  </a:prstClr>
                </a:solidFill>
                <a:latin typeface="Segoe UI Light" pitchFamily="34" charset="0"/>
                <a:ea typeface="+mn-ea"/>
                <a:cs typeface="+mn-cs"/>
              </a:rPr>
              <a:t>oc + mapping toolbox</a:t>
            </a:r>
            <a:endParaRPr lang="en-US" sz="1400" dirty="0">
              <a:solidFill>
                <a:prstClr val="white">
                  <a:lumMod val="95000"/>
                </a:prstClr>
              </a:solidFill>
              <a:latin typeface="Segoe UI Light" pitchFamily="34" charset="0"/>
              <a:ea typeface="+mn-ea"/>
              <a:cs typeface="+mn-cs"/>
            </a:endParaRPr>
          </a:p>
          <a:p>
            <a:pPr algn="l"/>
            <a:r>
              <a:rPr lang="en-US" sz="2000" dirty="0" smtClean="0">
                <a:solidFill>
                  <a:srgbClr val="FFC000"/>
                </a:solidFill>
                <a:latin typeface="Segoe UI Light" pitchFamily="34" charset="0"/>
              </a:rPr>
              <a:t>4. process </a:t>
            </a:r>
            <a:r>
              <a:rPr lang="en-US" sz="2000" dirty="0">
                <a:solidFill>
                  <a:srgbClr val="FFC000"/>
                </a:solidFill>
                <a:latin typeface="Segoe UI Light" pitchFamily="34" charset="0"/>
              </a:rPr>
              <a:t>view mapping</a:t>
            </a:r>
          </a:p>
          <a:p>
            <a:pPr algn="l"/>
            <a:r>
              <a:rPr lang="en-US" sz="2000" dirty="0" smtClean="0">
                <a:solidFill>
                  <a:srgbClr val="FFC000"/>
                </a:solidFill>
                <a:latin typeface="Segoe UI Light" pitchFamily="34" charset="0"/>
              </a:rPr>
              <a:t>5. Envelops</a:t>
            </a:r>
            <a:endParaRPr lang="en-US" sz="2000" dirty="0">
              <a:solidFill>
                <a:srgbClr val="FFC000"/>
              </a:solidFill>
              <a:latin typeface="Segoe UI Light" pitchFamily="34" charset="0"/>
            </a:endParaRPr>
          </a:p>
          <a:p>
            <a:pPr algn="l"/>
            <a:r>
              <a:rPr lang="en-US" sz="2000" dirty="0" smtClean="0">
                <a:solidFill>
                  <a:srgbClr val="FFC000"/>
                </a:solidFill>
                <a:latin typeface="Segoe UI Light" pitchFamily="34" charset="0"/>
              </a:rPr>
              <a:t>6. Reference mapping</a:t>
            </a:r>
            <a:endParaRPr lang="en-US" sz="2000" dirty="0">
              <a:solidFill>
                <a:srgbClr val="FFC000"/>
              </a:solidFill>
              <a:latin typeface="Segoe UI Light" pitchFamily="34" charset="0"/>
            </a:endParaRPr>
          </a:p>
          <a:p>
            <a:pPr algn="l"/>
            <a:r>
              <a:rPr lang="en-US" sz="2000" dirty="0" smtClean="0">
                <a:solidFill>
                  <a:srgbClr val="FFC000"/>
                </a:solidFill>
                <a:latin typeface="Segoe UI Light" pitchFamily="34" charset="0"/>
              </a:rPr>
              <a:t>7. Excel Mapping</a:t>
            </a:r>
          </a:p>
          <a:p>
            <a:pPr marL="342900" algn="l"/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  <a:latin typeface="Segoe UI Light" pitchFamily="34" charset="0"/>
              </a:rPr>
              <a:t>Perform mapping operations using excel commands</a:t>
            </a:r>
            <a:endParaRPr lang="en-US" sz="1400" dirty="0">
              <a:solidFill>
                <a:schemeClr val="tx1">
                  <a:lumMod val="95000"/>
                </a:schemeClr>
              </a:solidFill>
              <a:latin typeface="Segoe UI Light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225800" y="1219200"/>
            <a:ext cx="5841189" cy="845970"/>
            <a:chOff x="3476751" y="1219200"/>
            <a:chExt cx="5590238" cy="809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6751" y="1219201"/>
              <a:ext cx="1075113" cy="787949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0131" y="1219201"/>
              <a:ext cx="1089121" cy="784448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0052" y="1224244"/>
              <a:ext cx="1075113" cy="79845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2232" y="1221396"/>
              <a:ext cx="1068108" cy="794953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7952" y="1219200"/>
              <a:ext cx="1099037" cy="80962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923" y="2563565"/>
            <a:ext cx="1169819" cy="859085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742" y="2563564"/>
            <a:ext cx="1146947" cy="859085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74" y="2563564"/>
            <a:ext cx="1142448" cy="845591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897" y="2563563"/>
            <a:ext cx="1142448" cy="845591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488" y="2555850"/>
            <a:ext cx="1159793" cy="846954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92"/>
          <a:stretch/>
        </p:blipFill>
        <p:spPr bwMode="auto">
          <a:xfrm>
            <a:off x="3647332" y="4002795"/>
            <a:ext cx="1381868" cy="1083555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4002795"/>
            <a:ext cx="1228774" cy="1066800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655" y="4002795"/>
            <a:ext cx="1348852" cy="1076906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908"/>
          <a:stretch/>
        </p:blipFill>
        <p:spPr bwMode="auto">
          <a:xfrm>
            <a:off x="5095132" y="4002795"/>
            <a:ext cx="1381868" cy="1083555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07880" y="815580"/>
            <a:ext cx="3581401" cy="51513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solidFill>
                  <a:srgbClr val="FFC000"/>
                </a:solidFill>
                <a:latin typeface="Segoe UI Light" pitchFamily="34" charset="0"/>
              </a:rPr>
              <a:t>Wizard </a:t>
            </a:r>
            <a:r>
              <a:rPr lang="en-US" sz="1600" dirty="0" smtClean="0">
                <a:solidFill>
                  <a:srgbClr val="FFC000"/>
                </a:solidFill>
                <a:latin typeface="Segoe UI Light" pitchFamily="34" charset="0"/>
              </a:rPr>
              <a:t>mapping</a:t>
            </a:r>
            <a:endParaRPr lang="en-US" sz="1600" dirty="0">
              <a:solidFill>
                <a:srgbClr val="FFC000"/>
              </a:solidFill>
              <a:latin typeface="Segoe UI Light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595180" y="2147089"/>
            <a:ext cx="3581401" cy="51513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solidFill>
                  <a:srgbClr val="FFC000"/>
                </a:solidFill>
                <a:latin typeface="Segoe UI Light" pitchFamily="34" charset="0"/>
              </a:rPr>
              <a:t>Follow-the-flow</a:t>
            </a:r>
            <a:endParaRPr lang="en-US" sz="1600" dirty="0">
              <a:solidFill>
                <a:srgbClr val="FFC000"/>
              </a:solidFill>
              <a:latin typeface="Segoe UI Light" pitchFamily="34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5600699" y="3580611"/>
            <a:ext cx="3581401" cy="51513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>
                <a:solidFill>
                  <a:srgbClr val="FFC000"/>
                </a:solidFill>
                <a:latin typeface="Segoe UI Light" pitchFamily="34" charset="0"/>
              </a:rPr>
              <a:t>M</a:t>
            </a:r>
            <a:r>
              <a:rPr lang="en-US" sz="1600" dirty="0" smtClean="0">
                <a:solidFill>
                  <a:srgbClr val="FFC000"/>
                </a:solidFill>
                <a:latin typeface="Segoe UI Light" pitchFamily="34" charset="0"/>
              </a:rPr>
              <a:t>apbox</a:t>
            </a:r>
            <a:endParaRPr lang="en-US" sz="1600" dirty="0">
              <a:solidFill>
                <a:srgbClr val="FFC00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03630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04180"/>
            <a:ext cx="45560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err="1" smtClean="0">
                <a:solidFill>
                  <a:srgbClr val="00B0F0"/>
                </a:solidFill>
                <a:latin typeface="Segoe UI Light" pitchFamily="34" charset="0"/>
              </a:rPr>
              <a:t>backcasting</a:t>
            </a:r>
            <a:endParaRPr lang="en-GB" sz="7000" dirty="0">
              <a:solidFill>
                <a:srgbClr val="00B0F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83141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I:\P3\4. Ideation Research\Imported on 28-03-2011\Camera roll - low res\Image00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42953" y="-1570433"/>
            <a:ext cx="6734295" cy="922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-152400" y="-183902"/>
            <a:ext cx="10441498" cy="5498852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latin typeface="Segoe UI Light" pitchFamily="34" charset="0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-76200" y="-95250"/>
            <a:ext cx="6477000" cy="857250"/>
          </a:xfrm>
        </p:spPr>
        <p:txBody>
          <a:bodyPr>
            <a:noAutofit/>
          </a:bodyPr>
          <a:lstStyle/>
          <a:p>
            <a:pPr algn="l"/>
            <a:r>
              <a:rPr lang="en-US" sz="5400" dirty="0" err="1" smtClean="0">
                <a:solidFill>
                  <a:srgbClr val="00B0F0"/>
                </a:solidFill>
                <a:latin typeface="Segoe UI Light" pitchFamily="34" charset="0"/>
              </a:rPr>
              <a:t>backcasting</a:t>
            </a:r>
            <a:endParaRPr lang="en-US" sz="54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25400" y="720023"/>
            <a:ext cx="2652843" cy="2209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050" dirty="0" smtClean="0"/>
              <a:t>http</a:t>
            </a:r>
            <a:r>
              <a:rPr lang="en-US" sz="1050" dirty="0"/>
              <a:t>://</a:t>
            </a:r>
            <a:r>
              <a:rPr lang="en-US" sz="1050" dirty="0" smtClean="0"/>
              <a:t>www.naturalstep.org/backcasting</a:t>
            </a:r>
            <a:endParaRPr lang="en-US" sz="1050" dirty="0">
              <a:latin typeface="Segoe UI Light" pitchFamily="34" charset="0"/>
            </a:endParaRPr>
          </a:p>
        </p:txBody>
      </p:sp>
      <p:pic>
        <p:nvPicPr>
          <p:cNvPr id="1026" name="Picture 2" descr="C:\Users\Ishneet Grover\Desktop\MS-Stage2\MS-Stage2\Backcasting_AllBo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41498"/>
            <a:ext cx="6082166" cy="351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86692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I:\P3\4. Ideation Research\Imported on 28-03-2011\Camera roll - low res\Image00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42953" y="-1570433"/>
            <a:ext cx="6734295" cy="922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-152400" y="-171450"/>
            <a:ext cx="10441498" cy="5498852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latin typeface="Segoe UI Light" pitchFamily="34" charset="0"/>
            </a:endParaRPr>
          </a:p>
        </p:txBody>
      </p:sp>
      <p:sp>
        <p:nvSpPr>
          <p:cNvPr id="17" name="Arc 16"/>
          <p:cNvSpPr/>
          <p:nvPr/>
        </p:nvSpPr>
        <p:spPr>
          <a:xfrm rot="5400000">
            <a:off x="-3917888" y="-7080188"/>
            <a:ext cx="8616826" cy="13887450"/>
          </a:xfrm>
          <a:prstGeom prst="arc">
            <a:avLst>
              <a:gd name="adj1" fmla="val 16597536"/>
              <a:gd name="adj2" fmla="val 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</a:t>
            </a:r>
            <a:endParaRPr lang="en-GB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315200" y="447799"/>
            <a:ext cx="3124200" cy="2209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marL="342900" indent="-342900" algn="l">
              <a:buFont typeface="+mj-lt"/>
              <a:buAutoNum type="arabicPeriod"/>
            </a:pPr>
            <a:r>
              <a:rPr lang="en-US" sz="1800" dirty="0" err="1" smtClean="0">
                <a:solidFill>
                  <a:srgbClr val="00B0F0"/>
                </a:solidFill>
                <a:latin typeface="Segoe UI Light" pitchFamily="34" charset="0"/>
              </a:rPr>
              <a:t>aclick</a:t>
            </a:r>
            <a:endParaRPr lang="en-US" sz="1800" dirty="0" smtClean="0">
              <a:solidFill>
                <a:srgbClr val="00B0F0"/>
              </a:solidFill>
              <a:latin typeface="Segoe UI Light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rgbClr val="00B0F0"/>
                </a:solidFill>
                <a:latin typeface="Segoe UI Light" pitchFamily="34" charset="0"/>
              </a:rPr>
              <a:t>Match-Me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err="1" smtClean="0">
                <a:solidFill>
                  <a:srgbClr val="00B0F0"/>
                </a:solidFill>
                <a:latin typeface="Segoe UI Light" pitchFamily="34" charset="0"/>
              </a:rPr>
              <a:t>Kinecting</a:t>
            </a:r>
            <a:endParaRPr lang="en-US" sz="1800" dirty="0" smtClean="0">
              <a:solidFill>
                <a:srgbClr val="00B0F0"/>
              </a:solidFill>
              <a:latin typeface="Segoe UI Light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800" dirty="0" smtClean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6307438" y="2144896"/>
            <a:ext cx="2472329" cy="15698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rgbClr val="00B0F0"/>
                </a:solidFill>
                <a:latin typeface="Segoe UI Light" pitchFamily="34" charset="0"/>
              </a:rPr>
              <a:t>Slate Mapping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rgbClr val="00B0F0"/>
                </a:solidFill>
                <a:latin typeface="Segoe UI Light" pitchFamily="34" charset="0"/>
              </a:rPr>
              <a:t>Voice Mapper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rgbClr val="00B0F0"/>
                </a:solidFill>
                <a:latin typeface="Segoe UI Light" pitchFamily="34" charset="0"/>
              </a:rPr>
              <a:t>Click-to-Map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dirty="0" smtClean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343400" y="3333750"/>
            <a:ext cx="3810000" cy="2209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rgbClr val="00B0F0"/>
                </a:solidFill>
                <a:latin typeface="Segoe UI Light" pitchFamily="34" charset="0"/>
              </a:rPr>
              <a:t>Intelligent nodes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rgbClr val="00B0F0"/>
                </a:solidFill>
                <a:latin typeface="Segoe UI Light" pitchFamily="34" charset="0"/>
              </a:rPr>
              <a:t>Structural </a:t>
            </a:r>
            <a:r>
              <a:rPr lang="en-US" sz="1800" dirty="0" smtClean="0">
                <a:solidFill>
                  <a:srgbClr val="00B0F0"/>
                </a:solidFill>
                <a:latin typeface="Segoe UI Light" pitchFamily="34" charset="0"/>
              </a:rPr>
              <a:t>Constructs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rgbClr val="00B0F0"/>
                </a:solidFill>
                <a:latin typeface="Segoe UI Light" pitchFamily="34" charset="0"/>
              </a:rPr>
              <a:t>Whole-view-mapping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609600" y="4324350"/>
            <a:ext cx="1883264" cy="2209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>
                <a:solidFill>
                  <a:srgbClr val="00B0F0"/>
                </a:solidFill>
                <a:latin typeface="Segoe UI Light" pitchFamily="34" charset="0"/>
              </a:rPr>
              <a:t>1. excelling</a:t>
            </a:r>
            <a:endParaRPr lang="en-US" sz="18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208606" y="3825875"/>
            <a:ext cx="311150" cy="311150"/>
          </a:xfrm>
          <a:prstGeom prst="ellipse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4111625" y="3297054"/>
            <a:ext cx="311150" cy="311150"/>
          </a:xfrm>
          <a:prstGeom prst="ellipse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6151863" y="1962150"/>
            <a:ext cx="311150" cy="311150"/>
          </a:xfrm>
          <a:prstGeom prst="ellipse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099300" y="311274"/>
            <a:ext cx="311150" cy="311150"/>
          </a:xfrm>
          <a:prstGeom prst="ellipse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762000" y="4016375"/>
            <a:ext cx="311150" cy="311150"/>
          </a:xfrm>
          <a:prstGeom prst="ellipse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438400" y="3943350"/>
            <a:ext cx="2128414" cy="2209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rgbClr val="00B0F0"/>
                </a:solidFill>
                <a:latin typeface="Segoe UI Light" pitchFamily="34" charset="0"/>
              </a:rPr>
              <a:t>Wizard Mapping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rgbClr val="00B0F0"/>
                </a:solidFill>
                <a:latin typeface="Segoe UI Light" pitchFamily="34" charset="0"/>
              </a:rPr>
              <a:t>map-box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rgbClr val="00B0F0"/>
                </a:solidFill>
                <a:latin typeface="Segoe UI Light" pitchFamily="34" charset="0"/>
              </a:rPr>
              <a:t>follow-the-flow</a:t>
            </a:r>
            <a:endParaRPr lang="en-US" sz="18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6553200" y="207077"/>
            <a:ext cx="778185" cy="3097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 smtClean="0">
                <a:solidFill>
                  <a:srgbClr val="FFC000"/>
                </a:solidFill>
                <a:latin typeface="Segoe" pitchFamily="34" charset="0"/>
              </a:rPr>
              <a:t>2020</a:t>
            </a: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5638800" y="1818330"/>
            <a:ext cx="778185" cy="3097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 smtClean="0">
                <a:solidFill>
                  <a:srgbClr val="FFC000"/>
                </a:solidFill>
                <a:latin typeface="Segoe" pitchFamily="34" charset="0"/>
              </a:rPr>
              <a:t>2018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3622365" y="3142181"/>
            <a:ext cx="778185" cy="3097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 smtClean="0">
                <a:solidFill>
                  <a:srgbClr val="FFC000"/>
                </a:solidFill>
                <a:latin typeface="Segoe" pitchFamily="34" charset="0"/>
              </a:rPr>
              <a:t>2015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1752600" y="3633604"/>
            <a:ext cx="778185" cy="3097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 smtClean="0">
                <a:solidFill>
                  <a:srgbClr val="FFC000"/>
                </a:solidFill>
                <a:latin typeface="Segoe" pitchFamily="34" charset="0"/>
              </a:rPr>
              <a:t>2014</a:t>
            </a: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304800" y="3790950"/>
            <a:ext cx="778185" cy="3097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 smtClean="0">
                <a:solidFill>
                  <a:srgbClr val="FFC000"/>
                </a:solidFill>
                <a:latin typeface="Segoe" pitchFamily="34" charset="0"/>
              </a:rPr>
              <a:t>2012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-76200" y="-95250"/>
            <a:ext cx="6477000" cy="857250"/>
          </a:xfrm>
        </p:spPr>
        <p:txBody>
          <a:bodyPr>
            <a:noAutofit/>
          </a:bodyPr>
          <a:lstStyle/>
          <a:p>
            <a:pPr algn="l"/>
            <a:r>
              <a:rPr lang="en-US" sz="5400" dirty="0" err="1" smtClean="0">
                <a:solidFill>
                  <a:srgbClr val="00B0F0"/>
                </a:solidFill>
                <a:latin typeface="Segoe UI Light" pitchFamily="34" charset="0"/>
              </a:rPr>
              <a:t>backcasting</a:t>
            </a:r>
            <a:endParaRPr lang="en-US" sz="54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25400" y="720023"/>
            <a:ext cx="2652843" cy="2209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050" dirty="0" smtClean="0">
                <a:latin typeface="Segoe UI Light" pitchFamily="34" charset="0"/>
              </a:rPr>
              <a:t>Ref</a:t>
            </a:r>
            <a:r>
              <a:rPr lang="x-none" sz="1050" dirty="0">
                <a:latin typeface="Segoe UI Light" pitchFamily="34" charset="0"/>
              </a:rPr>
              <a:t> </a:t>
            </a:r>
            <a:r>
              <a:rPr lang="en-US" sz="1050" dirty="0" smtClean="0">
                <a:latin typeface="Segoe UI Light" pitchFamily="34" charset="0"/>
              </a:rPr>
              <a:t>from:  Ashish</a:t>
            </a:r>
          </a:p>
          <a:p>
            <a:pPr algn="l"/>
            <a:r>
              <a:rPr lang="en-US" sz="1050" dirty="0" smtClean="0"/>
              <a:t>http</a:t>
            </a:r>
            <a:r>
              <a:rPr lang="en-US" sz="1050" dirty="0"/>
              <a:t>://</a:t>
            </a:r>
            <a:r>
              <a:rPr lang="en-US" sz="1050" dirty="0" smtClean="0"/>
              <a:t>www.naturalstep.org/backcasting</a:t>
            </a:r>
            <a:endParaRPr lang="en-US" sz="1050" dirty="0">
              <a:latin typeface="Segoe UI Light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777080" y="4441080"/>
              <a:ext cx="1055520" cy="246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6640" y="4427040"/>
                <a:ext cx="108000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1752600" y="4543320"/>
              <a:ext cx="1184040" cy="485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42160" y="4533240"/>
                <a:ext cx="120924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/>
              <p14:cNvContentPartPr/>
              <p14:nvPr/>
            </p14:nvContentPartPr>
            <p14:xfrm>
              <a:off x="6143980" y="2977680"/>
              <a:ext cx="216000" cy="421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31380" y="2965080"/>
                <a:ext cx="24192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Ink 40"/>
              <p14:cNvContentPartPr/>
              <p14:nvPr/>
            </p14:nvContentPartPr>
            <p14:xfrm>
              <a:off x="4409189" y="4327524"/>
              <a:ext cx="543811" cy="429037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98392" y="4313847"/>
                <a:ext cx="565765" cy="454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Ink 43"/>
              <p14:cNvContentPartPr/>
              <p14:nvPr/>
            </p14:nvContentPartPr>
            <p14:xfrm>
              <a:off x="3944380" y="3608204"/>
              <a:ext cx="736714" cy="872475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32137" y="3594167"/>
                <a:ext cx="762999" cy="900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/>
              <p14:cNvContentPartPr/>
              <p14:nvPr/>
            </p14:nvContentPartPr>
            <p14:xfrm>
              <a:off x="6982060" y="2484120"/>
              <a:ext cx="1462680" cy="143784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71620" y="2468280"/>
                <a:ext cx="1488960" cy="14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" name="Ink 45"/>
              <p14:cNvContentPartPr/>
              <p14:nvPr/>
            </p14:nvContentPartPr>
            <p14:xfrm rot="21373724">
              <a:off x="7833561" y="1303546"/>
              <a:ext cx="855835" cy="876009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 rot="21373724">
                <a:off x="7824560" y="1288784"/>
                <a:ext cx="874558" cy="898332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Curved Left Arrow 37"/>
          <p:cNvSpPr/>
          <p:nvPr/>
        </p:nvSpPr>
        <p:spPr>
          <a:xfrm rot="3598564" flipH="1">
            <a:off x="2153109" y="-2477357"/>
            <a:ext cx="1889222" cy="7471958"/>
          </a:xfrm>
          <a:prstGeom prst="curvedLeftArrow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060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I:\P3\4. Ideation Research\Imported on 28-03-2011\Camera roll - low res\Image00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42953" y="-1570433"/>
            <a:ext cx="6734295" cy="922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-152400" y="-183902"/>
            <a:ext cx="10441498" cy="5498852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latin typeface="Segoe UI Light" pitchFamily="34" charset="0"/>
            </a:endParaRPr>
          </a:p>
        </p:txBody>
      </p:sp>
      <p:sp>
        <p:nvSpPr>
          <p:cNvPr id="17" name="Arc 16"/>
          <p:cNvSpPr/>
          <p:nvPr/>
        </p:nvSpPr>
        <p:spPr>
          <a:xfrm rot="5400000">
            <a:off x="-3917888" y="-7080188"/>
            <a:ext cx="8616826" cy="13887450"/>
          </a:xfrm>
          <a:prstGeom prst="arc">
            <a:avLst>
              <a:gd name="adj1" fmla="val 16597536"/>
              <a:gd name="adj2" fmla="val 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</a:t>
            </a:r>
            <a:endParaRPr lang="en-GB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315200" y="447799"/>
            <a:ext cx="3124200" cy="2209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marL="342900" indent="-342900" algn="l">
              <a:buFont typeface="+mj-lt"/>
              <a:buAutoNum type="arabicPeriod"/>
            </a:pPr>
            <a:r>
              <a:rPr lang="en-US" sz="1800" dirty="0" err="1" smtClean="0">
                <a:solidFill>
                  <a:srgbClr val="00B0F0"/>
                </a:solidFill>
                <a:latin typeface="Segoe UI Light" pitchFamily="34" charset="0"/>
              </a:rPr>
              <a:t>aclick</a:t>
            </a:r>
            <a:endParaRPr lang="en-US" sz="1800" dirty="0" smtClean="0">
              <a:solidFill>
                <a:srgbClr val="00B0F0"/>
              </a:solidFill>
              <a:latin typeface="Segoe UI Light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rgbClr val="00B0F0"/>
                </a:solidFill>
                <a:latin typeface="Segoe UI Light" pitchFamily="34" charset="0"/>
              </a:rPr>
              <a:t>Match-Me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err="1" smtClean="0">
                <a:solidFill>
                  <a:srgbClr val="00B0F0"/>
                </a:solidFill>
                <a:latin typeface="Segoe UI Light" pitchFamily="34" charset="0"/>
              </a:rPr>
              <a:t>Kinecting</a:t>
            </a:r>
            <a:endParaRPr lang="en-US" sz="1800" dirty="0" smtClean="0">
              <a:solidFill>
                <a:srgbClr val="00B0F0"/>
              </a:solidFill>
              <a:latin typeface="Segoe UI Light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800" dirty="0" smtClean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6307438" y="2144896"/>
            <a:ext cx="2472329" cy="15698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rgbClr val="00B0F0"/>
                </a:solidFill>
                <a:latin typeface="Segoe UI Light" pitchFamily="34" charset="0"/>
              </a:rPr>
              <a:t>Slate Mapping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rgbClr val="00B0F0"/>
                </a:solidFill>
                <a:latin typeface="Segoe UI Light" pitchFamily="34" charset="0"/>
              </a:rPr>
              <a:t>Voice Mapper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rgbClr val="00B0F0"/>
                </a:solidFill>
                <a:latin typeface="Segoe UI Light" pitchFamily="34" charset="0"/>
              </a:rPr>
              <a:t>Click-to-Map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dirty="0" smtClean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343400" y="3333750"/>
            <a:ext cx="3810000" cy="2209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rgbClr val="00B0F0"/>
                </a:solidFill>
                <a:latin typeface="Segoe UI Light" pitchFamily="34" charset="0"/>
              </a:rPr>
              <a:t>Intelligent nodes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rgbClr val="00B0F0"/>
                </a:solidFill>
                <a:latin typeface="Segoe UI Light" pitchFamily="34" charset="0"/>
              </a:rPr>
              <a:t>Structural Constructs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rgbClr val="00B0F0"/>
                </a:solidFill>
                <a:latin typeface="Segoe UI Light" pitchFamily="34" charset="0"/>
              </a:rPr>
              <a:t>Whole-view-mapping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685800" y="4324350"/>
            <a:ext cx="1883264" cy="2209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rgbClr val="00B0F0"/>
                </a:solidFill>
                <a:latin typeface="Segoe UI Light" pitchFamily="34" charset="0"/>
              </a:rPr>
              <a:t>excelling</a:t>
            </a:r>
            <a:endParaRPr lang="en-US" sz="18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208606" y="3825875"/>
            <a:ext cx="311150" cy="311150"/>
          </a:xfrm>
          <a:prstGeom prst="ellipse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4111625" y="3297054"/>
            <a:ext cx="311150" cy="311150"/>
          </a:xfrm>
          <a:prstGeom prst="ellipse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6151863" y="1962150"/>
            <a:ext cx="311150" cy="311150"/>
          </a:xfrm>
          <a:prstGeom prst="ellipse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099300" y="311274"/>
            <a:ext cx="311150" cy="311150"/>
          </a:xfrm>
          <a:prstGeom prst="ellipse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762000" y="4016375"/>
            <a:ext cx="311150" cy="311150"/>
          </a:xfrm>
          <a:prstGeom prst="ellipse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438400" y="3943350"/>
            <a:ext cx="2128414" cy="2209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rgbClr val="00B0F0"/>
                </a:solidFill>
                <a:latin typeface="Segoe UI Light" pitchFamily="34" charset="0"/>
              </a:rPr>
              <a:t>Wizard Mappi</a:t>
            </a:r>
            <a:r>
              <a:rPr lang="en-US" sz="1800" dirty="0">
                <a:solidFill>
                  <a:srgbClr val="00B0F0"/>
                </a:solidFill>
                <a:latin typeface="Segoe UI Light" pitchFamily="34" charset="0"/>
              </a:rPr>
              <a:t>n</a:t>
            </a:r>
            <a:r>
              <a:rPr lang="en-US" sz="1800" dirty="0" smtClean="0">
                <a:solidFill>
                  <a:srgbClr val="00B0F0"/>
                </a:solidFill>
                <a:latin typeface="Segoe UI Light" pitchFamily="34" charset="0"/>
              </a:rPr>
              <a:t>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rgbClr val="00B0F0"/>
                </a:solidFill>
                <a:latin typeface="Segoe UI Light" pitchFamily="34" charset="0"/>
              </a:rPr>
              <a:t>map-box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smtClean="0">
                <a:solidFill>
                  <a:srgbClr val="00B0F0"/>
                </a:solidFill>
                <a:latin typeface="Segoe UI Light" pitchFamily="34" charset="0"/>
              </a:rPr>
              <a:t>follow-the-flow</a:t>
            </a:r>
            <a:endParaRPr lang="en-US" sz="18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6553200" y="207077"/>
            <a:ext cx="778185" cy="3097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 smtClean="0">
                <a:solidFill>
                  <a:srgbClr val="FFC000"/>
                </a:solidFill>
                <a:latin typeface="Segoe" pitchFamily="34" charset="0"/>
              </a:rPr>
              <a:t>2020</a:t>
            </a: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5638800" y="1818330"/>
            <a:ext cx="778185" cy="3097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 smtClean="0">
                <a:solidFill>
                  <a:srgbClr val="FFC000"/>
                </a:solidFill>
                <a:latin typeface="Segoe" pitchFamily="34" charset="0"/>
              </a:rPr>
              <a:t>2018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3622365" y="3142181"/>
            <a:ext cx="778185" cy="3097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 smtClean="0">
                <a:solidFill>
                  <a:srgbClr val="FFC000"/>
                </a:solidFill>
                <a:latin typeface="Segoe" pitchFamily="34" charset="0"/>
              </a:rPr>
              <a:t>2015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1752600" y="3633604"/>
            <a:ext cx="778185" cy="3097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 smtClean="0">
                <a:solidFill>
                  <a:srgbClr val="FFC000"/>
                </a:solidFill>
                <a:latin typeface="Segoe" pitchFamily="34" charset="0"/>
              </a:rPr>
              <a:t>2014</a:t>
            </a: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304800" y="3790950"/>
            <a:ext cx="778185" cy="3097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b="1" dirty="0" smtClean="0">
                <a:solidFill>
                  <a:srgbClr val="FFC000"/>
                </a:solidFill>
                <a:latin typeface="Segoe" pitchFamily="34" charset="0"/>
              </a:rPr>
              <a:t>2012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-76200" y="-95250"/>
            <a:ext cx="6477000" cy="857250"/>
          </a:xfrm>
        </p:spPr>
        <p:txBody>
          <a:bodyPr>
            <a:noAutofit/>
          </a:bodyPr>
          <a:lstStyle/>
          <a:p>
            <a:pPr algn="l"/>
            <a:r>
              <a:rPr lang="en-US" sz="5400" dirty="0" err="1" smtClean="0">
                <a:solidFill>
                  <a:srgbClr val="00B0F0"/>
                </a:solidFill>
                <a:latin typeface="Segoe UI Light" pitchFamily="34" charset="0"/>
              </a:rPr>
              <a:t>backcasting</a:t>
            </a:r>
            <a:endParaRPr lang="en-US" sz="54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25400" y="720023"/>
            <a:ext cx="2652843" cy="2209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050" dirty="0" smtClean="0"/>
              <a:t>http</a:t>
            </a:r>
            <a:r>
              <a:rPr lang="en-US" sz="1050" dirty="0"/>
              <a:t>://</a:t>
            </a:r>
            <a:r>
              <a:rPr lang="en-US" sz="1050" dirty="0" smtClean="0"/>
              <a:t>www.naturalstep.org/backcasting</a:t>
            </a:r>
            <a:endParaRPr lang="en-US" sz="1050" dirty="0">
              <a:latin typeface="Segoe UI Light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8864280" y="-1009650"/>
              <a:ext cx="194760" cy="348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51320" y="-1021530"/>
                <a:ext cx="21384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7" name="Ink 76"/>
              <p14:cNvContentPartPr/>
              <p14:nvPr/>
            </p14:nvContentPartPr>
            <p14:xfrm>
              <a:off x="4420897" y="449143"/>
              <a:ext cx="1525320" cy="56304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12257" y="435823"/>
                <a:ext cx="154872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0" name="Ink 79"/>
              <p14:cNvContentPartPr/>
              <p14:nvPr/>
            </p14:nvContentPartPr>
            <p14:xfrm>
              <a:off x="6164377" y="564703"/>
              <a:ext cx="1149120" cy="13248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52857" y="551743"/>
                <a:ext cx="11743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1" name="Ink 80"/>
              <p14:cNvContentPartPr/>
              <p14:nvPr/>
            </p14:nvContentPartPr>
            <p14:xfrm>
              <a:off x="6135937" y="498823"/>
              <a:ext cx="231840" cy="23328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22977" y="489463"/>
                <a:ext cx="2581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3" name="Ink 82"/>
              <p14:cNvContentPartPr/>
              <p14:nvPr/>
            </p14:nvContentPartPr>
            <p14:xfrm>
              <a:off x="935377" y="3231223"/>
              <a:ext cx="348840" cy="68364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3137" y="3216823"/>
                <a:ext cx="376200" cy="7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4" name="Ink 83"/>
              <p14:cNvContentPartPr/>
              <p14:nvPr/>
            </p14:nvContentPartPr>
            <p14:xfrm>
              <a:off x="1311937" y="3088663"/>
              <a:ext cx="218520" cy="2736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96817" y="3074623"/>
                <a:ext cx="24840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5" name="Ink 84"/>
              <p14:cNvContentPartPr/>
              <p14:nvPr/>
            </p14:nvContentPartPr>
            <p14:xfrm>
              <a:off x="1342177" y="3202063"/>
              <a:ext cx="144720" cy="8748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29937" y="3198823"/>
                <a:ext cx="1602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6" name="Ink 85"/>
              <p14:cNvContentPartPr/>
              <p14:nvPr/>
            </p14:nvContentPartPr>
            <p14:xfrm>
              <a:off x="1575457" y="3013423"/>
              <a:ext cx="231120" cy="25380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62137" y="2999383"/>
                <a:ext cx="25704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5" name="Ink 124"/>
              <p14:cNvContentPartPr/>
              <p14:nvPr/>
            </p14:nvContentPartPr>
            <p14:xfrm>
              <a:off x="4526466" y="4057275"/>
              <a:ext cx="4756320" cy="113904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12426" y="4042515"/>
                <a:ext cx="4784760" cy="11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0" name="Ink 129"/>
              <p14:cNvContentPartPr/>
              <p14:nvPr/>
            </p14:nvContentPartPr>
            <p14:xfrm>
              <a:off x="7393506" y="4278315"/>
              <a:ext cx="107280" cy="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0" y="0"/>
                <a:ext cx="1072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7" name="Ink 136"/>
              <p14:cNvContentPartPr/>
              <p14:nvPr/>
            </p14:nvContentPartPr>
            <p14:xfrm>
              <a:off x="2625666" y="2223075"/>
              <a:ext cx="3441600" cy="281052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09106" y="2207955"/>
                <a:ext cx="3476160" cy="28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1" name="Ink 150"/>
              <p14:cNvContentPartPr/>
              <p14:nvPr/>
            </p14:nvContentPartPr>
            <p14:xfrm>
              <a:off x="1778497" y="2664943"/>
              <a:ext cx="944640" cy="49716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764457" y="2650183"/>
                <a:ext cx="9745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2" name="Ink 171"/>
              <p14:cNvContentPartPr/>
              <p14:nvPr/>
            </p14:nvContentPartPr>
            <p14:xfrm>
              <a:off x="3712866" y="4821915"/>
              <a:ext cx="683640" cy="31176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99906" y="4808235"/>
                <a:ext cx="712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4" name="Ink 183"/>
              <p14:cNvContentPartPr/>
              <p14:nvPr/>
            </p14:nvContentPartPr>
            <p14:xfrm>
              <a:off x="7774805" y="2599783"/>
              <a:ext cx="2177355" cy="63144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59327" y="2584303"/>
                <a:ext cx="2206871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85" name="Ink 184"/>
              <p14:cNvContentPartPr/>
              <p14:nvPr/>
            </p14:nvContentPartPr>
            <p14:xfrm>
              <a:off x="6668466" y="1997355"/>
              <a:ext cx="1315080" cy="119484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50826" y="1981155"/>
                <a:ext cx="1351800" cy="12294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/>
          <p:cNvSpPr/>
          <p:nvPr/>
        </p:nvSpPr>
        <p:spPr>
          <a:xfrm>
            <a:off x="432971" y="2983698"/>
            <a:ext cx="2194971" cy="2194971"/>
          </a:xfrm>
          <a:prstGeom prst="ellipse">
            <a:avLst/>
          </a:prstGeom>
          <a:noFill/>
          <a:ln w="190500">
            <a:solidFill>
              <a:srgbClr val="FFC000">
                <a:alpha val="6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1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3630" y="-38100"/>
            <a:ext cx="556623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684144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DCIM\259CANON\IMG_8972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800" y="228600"/>
            <a:ext cx="6705600" cy="4681548"/>
          </a:xfrm>
          <a:prstGeom prst="rect">
            <a:avLst/>
          </a:prstGeom>
          <a:solidFill>
            <a:srgbClr val="000000">
              <a:alpha val="41961"/>
            </a:srgbClr>
          </a:solidFill>
          <a:ln>
            <a:solidFill>
              <a:srgbClr val="000000">
                <a:alpha val="2117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Segoe Light" pitchFamily="34" charset="0"/>
              </a:rPr>
              <a:t>XML</a:t>
            </a:r>
            <a:r>
              <a:rPr lang="en-US" dirty="0">
                <a:latin typeface="Segoe Light" pitchFamily="34" charset="0"/>
              </a:rPr>
              <a:t>, </a:t>
            </a:r>
            <a:r>
              <a:rPr lang="en-US" sz="3600" dirty="0">
                <a:latin typeface="Segoe Light" pitchFamily="34" charset="0"/>
              </a:rPr>
              <a:t>Schema</a:t>
            </a:r>
            <a:r>
              <a:rPr lang="en-US" sz="2800" dirty="0">
                <a:latin typeface="Segoe Light" pitchFamily="34" charset="0"/>
              </a:rPr>
              <a:t> Standards, </a:t>
            </a:r>
            <a:r>
              <a:rPr lang="en-US" sz="3200" dirty="0">
                <a:latin typeface="Segoe Light" pitchFamily="34" charset="0"/>
              </a:rPr>
              <a:t>EDI </a:t>
            </a:r>
            <a:r>
              <a:rPr lang="en-US" sz="2800" dirty="0">
                <a:latin typeface="Segoe Light" pitchFamily="34" charset="0"/>
              </a:rPr>
              <a:t>,</a:t>
            </a:r>
            <a:r>
              <a:rPr lang="en-US" dirty="0" smtClean="0">
                <a:latin typeface="Segoe Light" pitchFamily="34" charset="0"/>
              </a:rPr>
              <a:t>AS2 </a:t>
            </a:r>
            <a:r>
              <a:rPr lang="en-US" sz="2800" dirty="0" smtClean="0">
                <a:latin typeface="Segoe Light" pitchFamily="34" charset="0"/>
              </a:rPr>
              <a:t>, </a:t>
            </a:r>
            <a:r>
              <a:rPr lang="en-US" sz="3200" dirty="0" smtClean="0">
                <a:latin typeface="Segoe Light" pitchFamily="34" charset="0"/>
              </a:rPr>
              <a:t>Data</a:t>
            </a:r>
            <a:r>
              <a:rPr lang="en-US" sz="2800" dirty="0" smtClean="0">
                <a:latin typeface="Segoe Light" pitchFamily="34" charset="0"/>
              </a:rPr>
              <a:t> </a:t>
            </a:r>
            <a:r>
              <a:rPr lang="en-US" sz="2800" dirty="0">
                <a:latin typeface="Segoe Light" pitchFamily="34" charset="0"/>
              </a:rPr>
              <a:t>Cleansing, </a:t>
            </a:r>
            <a:r>
              <a:rPr lang="en-US" sz="3600" dirty="0">
                <a:latin typeface="Segoe Light" pitchFamily="34" charset="0"/>
              </a:rPr>
              <a:t>Schema Mapping</a:t>
            </a:r>
            <a:r>
              <a:rPr lang="en-US" sz="2800" dirty="0">
                <a:latin typeface="Segoe Light" pitchFamily="34" charset="0"/>
              </a:rPr>
              <a:t>, </a:t>
            </a:r>
            <a:r>
              <a:rPr lang="en-US" sz="2000" dirty="0">
                <a:latin typeface="Segoe Light" pitchFamily="34" charset="0"/>
              </a:rPr>
              <a:t>Keyword Search</a:t>
            </a:r>
            <a:r>
              <a:rPr lang="en-US" sz="2400" dirty="0">
                <a:latin typeface="Segoe Light" pitchFamily="34" charset="0"/>
              </a:rPr>
              <a:t>, </a:t>
            </a:r>
            <a:endParaRPr lang="en-US" sz="2400" dirty="0" smtClean="0">
              <a:latin typeface="Segoe Light" pitchFamily="34" charset="0"/>
            </a:endParaRPr>
          </a:p>
          <a:p>
            <a:pPr algn="r"/>
            <a:r>
              <a:rPr lang="en-US" dirty="0" smtClean="0">
                <a:latin typeface="Segoe Light" pitchFamily="34" charset="0"/>
              </a:rPr>
              <a:t>UIR </a:t>
            </a:r>
            <a:r>
              <a:rPr lang="en-US" sz="3200" dirty="0" smtClean="0">
                <a:latin typeface="Segoe Light" pitchFamily="34" charset="0"/>
              </a:rPr>
              <a:t>Information</a:t>
            </a:r>
            <a:r>
              <a:rPr lang="en-US" sz="2000" dirty="0" smtClean="0">
                <a:latin typeface="Segoe Light" pitchFamily="34" charset="0"/>
              </a:rPr>
              <a:t> Extraction</a:t>
            </a:r>
            <a:r>
              <a:rPr lang="en-US" sz="2800" dirty="0" smtClean="0">
                <a:latin typeface="Segoe Light" pitchFamily="34" charset="0"/>
              </a:rPr>
              <a:t>,</a:t>
            </a:r>
          </a:p>
          <a:p>
            <a:pPr algn="r"/>
            <a:r>
              <a:rPr lang="en-US" sz="3200" dirty="0" smtClean="0">
                <a:latin typeface="Segoe Light" pitchFamily="34" charset="0"/>
              </a:rPr>
              <a:t>  Dynamic </a:t>
            </a:r>
            <a:r>
              <a:rPr lang="en-US" sz="3200" dirty="0">
                <a:latin typeface="Segoe Light" pitchFamily="34" charset="0"/>
              </a:rPr>
              <a:t>Web </a:t>
            </a:r>
            <a:r>
              <a:rPr lang="en-US" sz="3600" dirty="0">
                <a:latin typeface="Segoe Light" pitchFamily="34" charset="0"/>
              </a:rPr>
              <a:t>, </a:t>
            </a:r>
            <a:r>
              <a:rPr lang="en-US" sz="2800" dirty="0">
                <a:latin typeface="Segoe Light" pitchFamily="34" charset="0"/>
              </a:rPr>
              <a:t>Technologies, </a:t>
            </a:r>
            <a:r>
              <a:rPr lang="en-US" sz="2000" dirty="0">
                <a:latin typeface="Segoe Light" pitchFamily="34" charset="0"/>
              </a:rPr>
              <a:t>Schema Matching</a:t>
            </a:r>
            <a:r>
              <a:rPr lang="en-US" sz="3600" dirty="0">
                <a:latin typeface="Segoe Light" pitchFamily="34" charset="0"/>
              </a:rPr>
              <a:t>, </a:t>
            </a:r>
            <a:r>
              <a:rPr lang="en-US" sz="3200" dirty="0">
                <a:latin typeface="Segoe Light" pitchFamily="34" charset="0"/>
              </a:rPr>
              <a:t>Integration</a:t>
            </a:r>
            <a:r>
              <a:rPr lang="en-US" sz="3600" dirty="0">
                <a:latin typeface="Segoe Light" pitchFamily="34" charset="0"/>
              </a:rPr>
              <a:t>, </a:t>
            </a:r>
            <a:r>
              <a:rPr lang="en-US" dirty="0">
                <a:latin typeface="Segoe Light" pitchFamily="34" charset="0"/>
              </a:rPr>
              <a:t>TPM</a:t>
            </a:r>
            <a:r>
              <a:rPr lang="en-US" sz="3600" dirty="0">
                <a:latin typeface="Segoe Light" pitchFamily="34" charset="0"/>
              </a:rPr>
              <a:t>, </a:t>
            </a:r>
            <a:r>
              <a:rPr lang="en-US" sz="2000" dirty="0">
                <a:latin typeface="Segoe Light" pitchFamily="34" charset="0"/>
              </a:rPr>
              <a:t>Accelerators, </a:t>
            </a:r>
            <a:endParaRPr lang="en-US" sz="2000" dirty="0" smtClean="0">
              <a:latin typeface="Segoe Light" pitchFamily="34" charset="0"/>
            </a:endParaRPr>
          </a:p>
          <a:p>
            <a:pPr algn="r"/>
            <a:r>
              <a:rPr lang="en-US" sz="2000" dirty="0" smtClean="0">
                <a:latin typeface="Segoe Light" pitchFamily="34" charset="0"/>
              </a:rPr>
              <a:t>Access patterns</a:t>
            </a:r>
            <a:endParaRPr lang="en-GB" sz="2800" dirty="0">
              <a:latin typeface="Segoe Light" pitchFamily="34" charset="0"/>
            </a:endParaRPr>
          </a:p>
        </p:txBody>
      </p:sp>
      <p:pic>
        <p:nvPicPr>
          <p:cNvPr id="7172" name="Picture 4" descr="C:\Users\t-isgrov\Desktop\MS-stage1\mappings\Image001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5908" y="3181350"/>
            <a:ext cx="801624" cy="1039806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t-isgrov\Desktop\MS-stage1\mappings\Image001 (1).jp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0999" y="3738730"/>
            <a:ext cx="1133067" cy="1107524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t-isgrov\Desktop\MS-stage1\mappings\Image001 (2)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1562881" y="3801664"/>
            <a:ext cx="826704" cy="1133068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82718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47900" y="719630"/>
            <a:ext cx="1752600" cy="381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Business Proposal</a:t>
            </a:r>
            <a:endParaRPr lang="en-GB" sz="1600" dirty="0"/>
          </a:p>
        </p:txBody>
      </p:sp>
      <p:sp>
        <p:nvSpPr>
          <p:cNvPr id="10" name="Rectangle 9"/>
          <p:cNvSpPr/>
          <p:nvPr/>
        </p:nvSpPr>
        <p:spPr>
          <a:xfrm>
            <a:off x="2247900" y="1557830"/>
            <a:ext cx="1752600" cy="381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Business Logic</a:t>
            </a:r>
            <a:endParaRPr lang="en-GB" sz="1600" dirty="0"/>
          </a:p>
        </p:txBody>
      </p:sp>
      <p:sp>
        <p:nvSpPr>
          <p:cNvPr id="11" name="Rectangle 10"/>
          <p:cNvSpPr/>
          <p:nvPr/>
        </p:nvSpPr>
        <p:spPr>
          <a:xfrm>
            <a:off x="4305300" y="1557830"/>
            <a:ext cx="1752600" cy="381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Sample File</a:t>
            </a:r>
            <a:endParaRPr lang="en-GB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981450" y="1481630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+</a:t>
            </a:r>
            <a:endParaRPr lang="en-GB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47900" y="2436765"/>
            <a:ext cx="1752600" cy="48662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Implementation Guide</a:t>
            </a:r>
            <a:endParaRPr lang="en-GB" sz="1600" dirty="0"/>
          </a:p>
        </p:txBody>
      </p:sp>
      <p:sp>
        <p:nvSpPr>
          <p:cNvPr id="15" name="Rectangle 14"/>
          <p:cNvSpPr/>
          <p:nvPr/>
        </p:nvSpPr>
        <p:spPr>
          <a:xfrm>
            <a:off x="6477912" y="1557830"/>
            <a:ext cx="1752600" cy="381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Functional Specs</a:t>
            </a:r>
            <a:endParaRPr lang="en-GB" sz="1600" dirty="0"/>
          </a:p>
        </p:txBody>
      </p:sp>
      <p:sp>
        <p:nvSpPr>
          <p:cNvPr id="16" name="Rectangle 15"/>
          <p:cNvSpPr/>
          <p:nvPr/>
        </p:nvSpPr>
        <p:spPr>
          <a:xfrm>
            <a:off x="6516012" y="2352347"/>
            <a:ext cx="1752600" cy="381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Technical Specs</a:t>
            </a:r>
            <a:endParaRPr lang="en-GB" sz="1600" dirty="0"/>
          </a:p>
        </p:txBody>
      </p:sp>
      <p:sp>
        <p:nvSpPr>
          <p:cNvPr id="18" name="Oval 17"/>
          <p:cNvSpPr/>
          <p:nvPr/>
        </p:nvSpPr>
        <p:spPr>
          <a:xfrm>
            <a:off x="2449490" y="3580482"/>
            <a:ext cx="1303702" cy="128087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Perform Mapping</a:t>
            </a:r>
            <a:endParaRPr lang="en-GB" sz="1600" dirty="0"/>
          </a:p>
        </p:txBody>
      </p:sp>
      <p:pic>
        <p:nvPicPr>
          <p:cNvPr id="23" name="Picture 4" descr="C:\Users\Ishneet Grover\Desktop\MS-stage1\pics\scearios\personas\dev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3657" y="3831977"/>
            <a:ext cx="633857" cy="75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ight Arrow 24"/>
          <p:cNvSpPr/>
          <p:nvPr/>
        </p:nvSpPr>
        <p:spPr>
          <a:xfrm rot="5400000">
            <a:off x="2945635" y="1227767"/>
            <a:ext cx="312382" cy="259467"/>
          </a:xfrm>
          <a:prstGeom prst="rightArrow">
            <a:avLst>
              <a:gd name="adj1" fmla="val 26699"/>
              <a:gd name="adj2" fmla="val 45339"/>
            </a:avLst>
          </a:prstGeom>
          <a:solidFill>
            <a:srgbClr val="FFC0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ight Arrow 26"/>
          <p:cNvSpPr/>
          <p:nvPr/>
        </p:nvSpPr>
        <p:spPr>
          <a:xfrm rot="5400000">
            <a:off x="2945635" y="3074954"/>
            <a:ext cx="312382" cy="259467"/>
          </a:xfrm>
          <a:prstGeom prst="rightArrow">
            <a:avLst>
              <a:gd name="adj1" fmla="val 26699"/>
              <a:gd name="adj2" fmla="val 45339"/>
            </a:avLst>
          </a:prstGeom>
          <a:solidFill>
            <a:srgbClr val="FFC0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" descr="C:\Users\Ishneet Grover\Desktop\Prototype\ICONS\final icons\source schem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1239">
            <a:off x="1924968" y="770586"/>
            <a:ext cx="362160" cy="4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Ishneet Grover\Desktop\Prototype\ICONS\final icons\map- icon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3540">
            <a:off x="1798530" y="4161139"/>
            <a:ext cx="510091" cy="52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Ishneet Grover\Desktop\Prototype\ICONS\final icons\source schem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1239">
            <a:off x="1924969" y="1477881"/>
            <a:ext cx="362160" cy="4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" descr="C:\Users\Ishneet Grover\Desktop\Prototype\ICONS\final icons\source schem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1239">
            <a:off x="1924970" y="2419718"/>
            <a:ext cx="362160" cy="4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ight Arrow 36"/>
          <p:cNvSpPr/>
          <p:nvPr/>
        </p:nvSpPr>
        <p:spPr>
          <a:xfrm>
            <a:off x="6131767" y="1618596"/>
            <a:ext cx="312382" cy="259467"/>
          </a:xfrm>
          <a:prstGeom prst="rightArrow">
            <a:avLst>
              <a:gd name="adj1" fmla="val 26699"/>
              <a:gd name="adj2" fmla="val 45339"/>
            </a:avLst>
          </a:prstGeom>
          <a:solidFill>
            <a:srgbClr val="FFC0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ight Arrow 37"/>
          <p:cNvSpPr/>
          <p:nvPr/>
        </p:nvSpPr>
        <p:spPr>
          <a:xfrm rot="5400000">
            <a:off x="7198021" y="2048516"/>
            <a:ext cx="312382" cy="259467"/>
          </a:xfrm>
          <a:prstGeom prst="rightArrow">
            <a:avLst>
              <a:gd name="adj1" fmla="val 26699"/>
              <a:gd name="adj2" fmla="val 45339"/>
            </a:avLst>
          </a:prstGeom>
          <a:solidFill>
            <a:srgbClr val="FFC0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3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8679" y="2172206"/>
            <a:ext cx="694455" cy="66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" descr="C:\Users\Ishneet Grover\Desktop\Prototype\ICONS\final icons\source schem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1239">
            <a:off x="6396558" y="1145635"/>
            <a:ext cx="362160" cy="4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" descr="C:\Users\Ishneet Grover\Desktop\Prototype\ICONS\final icons\source schem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71239">
            <a:off x="6263068" y="2134182"/>
            <a:ext cx="362160" cy="4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rved Down Arrow 28"/>
          <p:cNvSpPr/>
          <p:nvPr/>
        </p:nvSpPr>
        <p:spPr>
          <a:xfrm rot="10490684">
            <a:off x="3733053" y="2906354"/>
            <a:ext cx="2903567" cy="796784"/>
          </a:xfrm>
          <a:prstGeom prst="curvedDownArrow">
            <a:avLst>
              <a:gd name="adj1" fmla="val 25000"/>
              <a:gd name="adj2" fmla="val 82393"/>
              <a:gd name="adj3" fmla="val 25000"/>
            </a:avLst>
          </a:prstGeom>
          <a:solidFill>
            <a:srgbClr val="FFC0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0" name="Picture 4" descr="C:\Users\Ishneet Grover\Desktop\MS-stage1\pics\scearios\personas\dev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8907" y="1997186"/>
            <a:ext cx="527641" cy="6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0" y="54528"/>
            <a:ext cx="4123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C000"/>
                </a:solidFill>
                <a:latin typeface="Segoe UI Light" pitchFamily="34" charset="0"/>
              </a:rPr>
              <a:t>DOCUMENTATION FLOW MODEL AND USER ROLES</a:t>
            </a:r>
            <a:endParaRPr lang="en-GB" sz="1400" dirty="0">
              <a:solidFill>
                <a:srgbClr val="FFC000"/>
              </a:solidFill>
              <a:latin typeface="Segoe UI Light" pitchFamily="34" charset="0"/>
            </a:endParaRPr>
          </a:p>
        </p:txBody>
      </p:sp>
      <p:pic>
        <p:nvPicPr>
          <p:cNvPr id="52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3128" y="306478"/>
            <a:ext cx="694455" cy="66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1384" y="1143699"/>
            <a:ext cx="694455" cy="66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 descr="C:\Users\Ishneet Grover\Desktop\MS-stage1\pics\scearios\personas\ba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1383" y="1980709"/>
            <a:ext cx="694455" cy="66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/>
          <p:cNvSpPr/>
          <p:nvPr/>
        </p:nvSpPr>
        <p:spPr>
          <a:xfrm>
            <a:off x="1308026" y="571500"/>
            <a:ext cx="7899474" cy="4953000"/>
          </a:xfrm>
          <a:custGeom>
            <a:avLst/>
            <a:gdLst>
              <a:gd name="connsiteX0" fmla="*/ 139774 w 7899474"/>
              <a:gd name="connsiteY0" fmla="*/ 2133600 h 4953000"/>
              <a:gd name="connsiteX1" fmla="*/ 165174 w 7899474"/>
              <a:gd name="connsiteY1" fmla="*/ 1968500 h 4953000"/>
              <a:gd name="connsiteX2" fmla="*/ 203274 w 7899474"/>
              <a:gd name="connsiteY2" fmla="*/ 1854200 h 4953000"/>
              <a:gd name="connsiteX3" fmla="*/ 241374 w 7899474"/>
              <a:gd name="connsiteY3" fmla="*/ 1803400 h 4953000"/>
              <a:gd name="connsiteX4" fmla="*/ 266774 w 7899474"/>
              <a:gd name="connsiteY4" fmla="*/ 1765300 h 4953000"/>
              <a:gd name="connsiteX5" fmla="*/ 355674 w 7899474"/>
              <a:gd name="connsiteY5" fmla="*/ 1701800 h 4953000"/>
              <a:gd name="connsiteX6" fmla="*/ 431874 w 7899474"/>
              <a:gd name="connsiteY6" fmla="*/ 1676400 h 4953000"/>
              <a:gd name="connsiteX7" fmla="*/ 469974 w 7899474"/>
              <a:gd name="connsiteY7" fmla="*/ 1663700 h 4953000"/>
              <a:gd name="connsiteX8" fmla="*/ 635074 w 7899474"/>
              <a:gd name="connsiteY8" fmla="*/ 1638300 h 4953000"/>
              <a:gd name="connsiteX9" fmla="*/ 1778074 w 7899474"/>
              <a:gd name="connsiteY9" fmla="*/ 1625600 h 4953000"/>
              <a:gd name="connsiteX10" fmla="*/ 2019374 w 7899474"/>
              <a:gd name="connsiteY10" fmla="*/ 1600200 h 4953000"/>
              <a:gd name="connsiteX11" fmla="*/ 2057474 w 7899474"/>
              <a:gd name="connsiteY11" fmla="*/ 1587500 h 4953000"/>
              <a:gd name="connsiteX12" fmla="*/ 2260674 w 7899474"/>
              <a:gd name="connsiteY12" fmla="*/ 1562100 h 4953000"/>
              <a:gd name="connsiteX13" fmla="*/ 2298774 w 7899474"/>
              <a:gd name="connsiteY13" fmla="*/ 1549400 h 4953000"/>
              <a:gd name="connsiteX14" fmla="*/ 3721174 w 7899474"/>
              <a:gd name="connsiteY14" fmla="*/ 1574800 h 4953000"/>
              <a:gd name="connsiteX15" fmla="*/ 4025974 w 7899474"/>
              <a:gd name="connsiteY15" fmla="*/ 1562100 h 4953000"/>
              <a:gd name="connsiteX16" fmla="*/ 4064074 w 7899474"/>
              <a:gd name="connsiteY16" fmla="*/ 1524000 h 4953000"/>
              <a:gd name="connsiteX17" fmla="*/ 4102174 w 7899474"/>
              <a:gd name="connsiteY17" fmla="*/ 1498600 h 4953000"/>
              <a:gd name="connsiteX18" fmla="*/ 4140274 w 7899474"/>
              <a:gd name="connsiteY18" fmla="*/ 1447800 h 4953000"/>
              <a:gd name="connsiteX19" fmla="*/ 4279974 w 7899474"/>
              <a:gd name="connsiteY19" fmla="*/ 1333500 h 4953000"/>
              <a:gd name="connsiteX20" fmla="*/ 4394274 w 7899474"/>
              <a:gd name="connsiteY20" fmla="*/ 1206500 h 4953000"/>
              <a:gd name="connsiteX21" fmla="*/ 4445074 w 7899474"/>
              <a:gd name="connsiteY21" fmla="*/ 1130300 h 4953000"/>
              <a:gd name="connsiteX22" fmla="*/ 4521274 w 7899474"/>
              <a:gd name="connsiteY22" fmla="*/ 965200 h 4953000"/>
              <a:gd name="connsiteX23" fmla="*/ 4546674 w 7899474"/>
              <a:gd name="connsiteY23" fmla="*/ 914400 h 4953000"/>
              <a:gd name="connsiteX24" fmla="*/ 4584774 w 7899474"/>
              <a:gd name="connsiteY24" fmla="*/ 850900 h 4953000"/>
              <a:gd name="connsiteX25" fmla="*/ 4610174 w 7899474"/>
              <a:gd name="connsiteY25" fmla="*/ 812800 h 4953000"/>
              <a:gd name="connsiteX26" fmla="*/ 4648274 w 7899474"/>
              <a:gd name="connsiteY26" fmla="*/ 711200 h 4953000"/>
              <a:gd name="connsiteX27" fmla="*/ 4711774 w 7899474"/>
              <a:gd name="connsiteY27" fmla="*/ 622300 h 4953000"/>
              <a:gd name="connsiteX28" fmla="*/ 4737174 w 7899474"/>
              <a:gd name="connsiteY28" fmla="*/ 558800 h 4953000"/>
              <a:gd name="connsiteX29" fmla="*/ 4800674 w 7899474"/>
              <a:gd name="connsiteY29" fmla="*/ 469900 h 4953000"/>
              <a:gd name="connsiteX30" fmla="*/ 4838774 w 7899474"/>
              <a:gd name="connsiteY30" fmla="*/ 431800 h 4953000"/>
              <a:gd name="connsiteX31" fmla="*/ 4902274 w 7899474"/>
              <a:gd name="connsiteY31" fmla="*/ 355600 h 4953000"/>
              <a:gd name="connsiteX32" fmla="*/ 4940374 w 7899474"/>
              <a:gd name="connsiteY32" fmla="*/ 330200 h 4953000"/>
              <a:gd name="connsiteX33" fmla="*/ 5105474 w 7899474"/>
              <a:gd name="connsiteY33" fmla="*/ 190500 h 4953000"/>
              <a:gd name="connsiteX34" fmla="*/ 5156274 w 7899474"/>
              <a:gd name="connsiteY34" fmla="*/ 165100 h 4953000"/>
              <a:gd name="connsiteX35" fmla="*/ 5245174 w 7899474"/>
              <a:gd name="connsiteY35" fmla="*/ 152400 h 4953000"/>
              <a:gd name="connsiteX36" fmla="*/ 5321374 w 7899474"/>
              <a:gd name="connsiteY36" fmla="*/ 139700 h 4953000"/>
              <a:gd name="connsiteX37" fmla="*/ 5499174 w 7899474"/>
              <a:gd name="connsiteY37" fmla="*/ 114300 h 4953000"/>
              <a:gd name="connsiteX38" fmla="*/ 5613474 w 7899474"/>
              <a:gd name="connsiteY38" fmla="*/ 76200 h 4953000"/>
              <a:gd name="connsiteX39" fmla="*/ 5715074 w 7899474"/>
              <a:gd name="connsiteY39" fmla="*/ 63500 h 4953000"/>
              <a:gd name="connsiteX40" fmla="*/ 5880174 w 7899474"/>
              <a:gd name="connsiteY40" fmla="*/ 38100 h 4953000"/>
              <a:gd name="connsiteX41" fmla="*/ 5994474 w 7899474"/>
              <a:gd name="connsiteY41" fmla="*/ 25400 h 4953000"/>
              <a:gd name="connsiteX42" fmla="*/ 6057974 w 7899474"/>
              <a:gd name="connsiteY42" fmla="*/ 12700 h 4953000"/>
              <a:gd name="connsiteX43" fmla="*/ 6527874 w 7899474"/>
              <a:gd name="connsiteY43" fmla="*/ 0 h 4953000"/>
              <a:gd name="connsiteX44" fmla="*/ 6705674 w 7899474"/>
              <a:gd name="connsiteY44" fmla="*/ 25400 h 4953000"/>
              <a:gd name="connsiteX45" fmla="*/ 6781874 w 7899474"/>
              <a:gd name="connsiteY45" fmla="*/ 38100 h 4953000"/>
              <a:gd name="connsiteX46" fmla="*/ 6921574 w 7899474"/>
              <a:gd name="connsiteY46" fmla="*/ 101600 h 4953000"/>
              <a:gd name="connsiteX47" fmla="*/ 6959674 w 7899474"/>
              <a:gd name="connsiteY47" fmla="*/ 114300 h 4953000"/>
              <a:gd name="connsiteX48" fmla="*/ 7023174 w 7899474"/>
              <a:gd name="connsiteY48" fmla="*/ 139700 h 4953000"/>
              <a:gd name="connsiteX49" fmla="*/ 7150174 w 7899474"/>
              <a:gd name="connsiteY49" fmla="*/ 203200 h 4953000"/>
              <a:gd name="connsiteX50" fmla="*/ 7302574 w 7899474"/>
              <a:gd name="connsiteY50" fmla="*/ 266700 h 4953000"/>
              <a:gd name="connsiteX51" fmla="*/ 7353374 w 7899474"/>
              <a:gd name="connsiteY51" fmla="*/ 304800 h 4953000"/>
              <a:gd name="connsiteX52" fmla="*/ 7391474 w 7899474"/>
              <a:gd name="connsiteY52" fmla="*/ 317500 h 4953000"/>
              <a:gd name="connsiteX53" fmla="*/ 7454974 w 7899474"/>
              <a:gd name="connsiteY53" fmla="*/ 355600 h 4953000"/>
              <a:gd name="connsiteX54" fmla="*/ 7556574 w 7899474"/>
              <a:gd name="connsiteY54" fmla="*/ 431800 h 4953000"/>
              <a:gd name="connsiteX55" fmla="*/ 7670874 w 7899474"/>
              <a:gd name="connsiteY55" fmla="*/ 558800 h 4953000"/>
              <a:gd name="connsiteX56" fmla="*/ 7708974 w 7899474"/>
              <a:gd name="connsiteY56" fmla="*/ 635000 h 4953000"/>
              <a:gd name="connsiteX57" fmla="*/ 7772474 w 7899474"/>
              <a:gd name="connsiteY57" fmla="*/ 762000 h 4953000"/>
              <a:gd name="connsiteX58" fmla="*/ 7797874 w 7899474"/>
              <a:gd name="connsiteY58" fmla="*/ 863600 h 4953000"/>
              <a:gd name="connsiteX59" fmla="*/ 7823274 w 7899474"/>
              <a:gd name="connsiteY59" fmla="*/ 1003300 h 4953000"/>
              <a:gd name="connsiteX60" fmla="*/ 7848674 w 7899474"/>
              <a:gd name="connsiteY60" fmla="*/ 1168400 h 4953000"/>
              <a:gd name="connsiteX61" fmla="*/ 7861374 w 7899474"/>
              <a:gd name="connsiteY61" fmla="*/ 1219200 h 4953000"/>
              <a:gd name="connsiteX62" fmla="*/ 7874074 w 7899474"/>
              <a:gd name="connsiteY62" fmla="*/ 1371600 h 4953000"/>
              <a:gd name="connsiteX63" fmla="*/ 7886774 w 7899474"/>
              <a:gd name="connsiteY63" fmla="*/ 1409700 h 4953000"/>
              <a:gd name="connsiteX64" fmla="*/ 7899474 w 7899474"/>
              <a:gd name="connsiteY64" fmla="*/ 1612900 h 4953000"/>
              <a:gd name="connsiteX65" fmla="*/ 7886774 w 7899474"/>
              <a:gd name="connsiteY65" fmla="*/ 2070100 h 4953000"/>
              <a:gd name="connsiteX66" fmla="*/ 7848674 w 7899474"/>
              <a:gd name="connsiteY66" fmla="*/ 2235200 h 4953000"/>
              <a:gd name="connsiteX67" fmla="*/ 7823274 w 7899474"/>
              <a:gd name="connsiteY67" fmla="*/ 2311400 h 4953000"/>
              <a:gd name="connsiteX68" fmla="*/ 7810574 w 7899474"/>
              <a:gd name="connsiteY68" fmla="*/ 2349500 h 4953000"/>
              <a:gd name="connsiteX69" fmla="*/ 7759774 w 7899474"/>
              <a:gd name="connsiteY69" fmla="*/ 2425700 h 4953000"/>
              <a:gd name="connsiteX70" fmla="*/ 7734374 w 7899474"/>
              <a:gd name="connsiteY70" fmla="*/ 2463800 h 4953000"/>
              <a:gd name="connsiteX71" fmla="*/ 7696274 w 7899474"/>
              <a:gd name="connsiteY71" fmla="*/ 2501900 h 4953000"/>
              <a:gd name="connsiteX72" fmla="*/ 7658174 w 7899474"/>
              <a:gd name="connsiteY72" fmla="*/ 2552700 h 4953000"/>
              <a:gd name="connsiteX73" fmla="*/ 7581974 w 7899474"/>
              <a:gd name="connsiteY73" fmla="*/ 2616200 h 4953000"/>
              <a:gd name="connsiteX74" fmla="*/ 7493074 w 7899474"/>
              <a:gd name="connsiteY74" fmla="*/ 2705100 h 4953000"/>
              <a:gd name="connsiteX75" fmla="*/ 7391474 w 7899474"/>
              <a:gd name="connsiteY75" fmla="*/ 2781300 h 4953000"/>
              <a:gd name="connsiteX76" fmla="*/ 7188274 w 7899474"/>
              <a:gd name="connsiteY76" fmla="*/ 2946400 h 4953000"/>
              <a:gd name="connsiteX77" fmla="*/ 7112074 w 7899474"/>
              <a:gd name="connsiteY77" fmla="*/ 2997200 h 4953000"/>
              <a:gd name="connsiteX78" fmla="*/ 7086674 w 7899474"/>
              <a:gd name="connsiteY78" fmla="*/ 3035300 h 4953000"/>
              <a:gd name="connsiteX79" fmla="*/ 7048574 w 7899474"/>
              <a:gd name="connsiteY79" fmla="*/ 3048000 h 4953000"/>
              <a:gd name="connsiteX80" fmla="*/ 6959674 w 7899474"/>
              <a:gd name="connsiteY80" fmla="*/ 3086100 h 4953000"/>
              <a:gd name="connsiteX81" fmla="*/ 6921574 w 7899474"/>
              <a:gd name="connsiteY81" fmla="*/ 3111500 h 4953000"/>
              <a:gd name="connsiteX82" fmla="*/ 6667574 w 7899474"/>
              <a:gd name="connsiteY82" fmla="*/ 3213100 h 4953000"/>
              <a:gd name="connsiteX83" fmla="*/ 6604074 w 7899474"/>
              <a:gd name="connsiteY83" fmla="*/ 3238500 h 4953000"/>
              <a:gd name="connsiteX84" fmla="*/ 6400874 w 7899474"/>
              <a:gd name="connsiteY84" fmla="*/ 3302000 h 4953000"/>
              <a:gd name="connsiteX85" fmla="*/ 6362774 w 7899474"/>
              <a:gd name="connsiteY85" fmla="*/ 3327400 h 4953000"/>
              <a:gd name="connsiteX86" fmla="*/ 6223074 w 7899474"/>
              <a:gd name="connsiteY86" fmla="*/ 3378200 h 4953000"/>
              <a:gd name="connsiteX87" fmla="*/ 6045274 w 7899474"/>
              <a:gd name="connsiteY87" fmla="*/ 3441700 h 4953000"/>
              <a:gd name="connsiteX88" fmla="*/ 5994474 w 7899474"/>
              <a:gd name="connsiteY88" fmla="*/ 3454400 h 4953000"/>
              <a:gd name="connsiteX89" fmla="*/ 5867474 w 7899474"/>
              <a:gd name="connsiteY89" fmla="*/ 3505200 h 4953000"/>
              <a:gd name="connsiteX90" fmla="*/ 5829374 w 7899474"/>
              <a:gd name="connsiteY90" fmla="*/ 3517900 h 4953000"/>
              <a:gd name="connsiteX91" fmla="*/ 5740474 w 7899474"/>
              <a:gd name="connsiteY91" fmla="*/ 3543300 h 4953000"/>
              <a:gd name="connsiteX92" fmla="*/ 5626174 w 7899474"/>
              <a:gd name="connsiteY92" fmla="*/ 3581400 h 4953000"/>
              <a:gd name="connsiteX93" fmla="*/ 5549974 w 7899474"/>
              <a:gd name="connsiteY93" fmla="*/ 3619500 h 4953000"/>
              <a:gd name="connsiteX94" fmla="*/ 5397574 w 7899474"/>
              <a:gd name="connsiteY94" fmla="*/ 3657600 h 4953000"/>
              <a:gd name="connsiteX95" fmla="*/ 5194374 w 7899474"/>
              <a:gd name="connsiteY95" fmla="*/ 3695700 h 4953000"/>
              <a:gd name="connsiteX96" fmla="*/ 5105474 w 7899474"/>
              <a:gd name="connsiteY96" fmla="*/ 3708400 h 4953000"/>
              <a:gd name="connsiteX97" fmla="*/ 5016574 w 7899474"/>
              <a:gd name="connsiteY97" fmla="*/ 3733800 h 4953000"/>
              <a:gd name="connsiteX98" fmla="*/ 4889574 w 7899474"/>
              <a:gd name="connsiteY98" fmla="*/ 3759200 h 4953000"/>
              <a:gd name="connsiteX99" fmla="*/ 4699074 w 7899474"/>
              <a:gd name="connsiteY99" fmla="*/ 3797300 h 4953000"/>
              <a:gd name="connsiteX100" fmla="*/ 4648274 w 7899474"/>
              <a:gd name="connsiteY100" fmla="*/ 3822700 h 4953000"/>
              <a:gd name="connsiteX101" fmla="*/ 4457774 w 7899474"/>
              <a:gd name="connsiteY101" fmla="*/ 3911600 h 4953000"/>
              <a:gd name="connsiteX102" fmla="*/ 4356174 w 7899474"/>
              <a:gd name="connsiteY102" fmla="*/ 3962400 h 4953000"/>
              <a:gd name="connsiteX103" fmla="*/ 4267274 w 7899474"/>
              <a:gd name="connsiteY103" fmla="*/ 4051300 h 4953000"/>
              <a:gd name="connsiteX104" fmla="*/ 4038674 w 7899474"/>
              <a:gd name="connsiteY104" fmla="*/ 4241800 h 4953000"/>
              <a:gd name="connsiteX105" fmla="*/ 3987874 w 7899474"/>
              <a:gd name="connsiteY105" fmla="*/ 4267200 h 4953000"/>
              <a:gd name="connsiteX106" fmla="*/ 3962474 w 7899474"/>
              <a:gd name="connsiteY106" fmla="*/ 4305300 h 4953000"/>
              <a:gd name="connsiteX107" fmla="*/ 3898974 w 7899474"/>
              <a:gd name="connsiteY107" fmla="*/ 4330700 h 4953000"/>
              <a:gd name="connsiteX108" fmla="*/ 3695774 w 7899474"/>
              <a:gd name="connsiteY108" fmla="*/ 4445000 h 4953000"/>
              <a:gd name="connsiteX109" fmla="*/ 3467174 w 7899474"/>
              <a:gd name="connsiteY109" fmla="*/ 4533900 h 4953000"/>
              <a:gd name="connsiteX110" fmla="*/ 3340174 w 7899474"/>
              <a:gd name="connsiteY110" fmla="*/ 4559300 h 4953000"/>
              <a:gd name="connsiteX111" fmla="*/ 3276674 w 7899474"/>
              <a:gd name="connsiteY111" fmla="*/ 4584700 h 4953000"/>
              <a:gd name="connsiteX112" fmla="*/ 3238574 w 7899474"/>
              <a:gd name="connsiteY112" fmla="*/ 4597400 h 4953000"/>
              <a:gd name="connsiteX113" fmla="*/ 3073474 w 7899474"/>
              <a:gd name="connsiteY113" fmla="*/ 4635500 h 4953000"/>
              <a:gd name="connsiteX114" fmla="*/ 3022674 w 7899474"/>
              <a:gd name="connsiteY114" fmla="*/ 4648200 h 4953000"/>
              <a:gd name="connsiteX115" fmla="*/ 2908374 w 7899474"/>
              <a:gd name="connsiteY115" fmla="*/ 4673600 h 4953000"/>
              <a:gd name="connsiteX116" fmla="*/ 2832174 w 7899474"/>
              <a:gd name="connsiteY116" fmla="*/ 4699000 h 4953000"/>
              <a:gd name="connsiteX117" fmla="*/ 2730574 w 7899474"/>
              <a:gd name="connsiteY117" fmla="*/ 4737100 h 4953000"/>
              <a:gd name="connsiteX118" fmla="*/ 2628974 w 7899474"/>
              <a:gd name="connsiteY118" fmla="*/ 4749800 h 4953000"/>
              <a:gd name="connsiteX119" fmla="*/ 2501974 w 7899474"/>
              <a:gd name="connsiteY119" fmla="*/ 4787900 h 4953000"/>
              <a:gd name="connsiteX120" fmla="*/ 2463874 w 7899474"/>
              <a:gd name="connsiteY120" fmla="*/ 4800600 h 4953000"/>
              <a:gd name="connsiteX121" fmla="*/ 2400374 w 7899474"/>
              <a:gd name="connsiteY121" fmla="*/ 4813300 h 4953000"/>
              <a:gd name="connsiteX122" fmla="*/ 2298774 w 7899474"/>
              <a:gd name="connsiteY122" fmla="*/ 4851400 h 4953000"/>
              <a:gd name="connsiteX123" fmla="*/ 2209874 w 7899474"/>
              <a:gd name="connsiteY123" fmla="*/ 4876800 h 4953000"/>
              <a:gd name="connsiteX124" fmla="*/ 2133674 w 7899474"/>
              <a:gd name="connsiteY124" fmla="*/ 4902200 h 4953000"/>
              <a:gd name="connsiteX125" fmla="*/ 2019374 w 7899474"/>
              <a:gd name="connsiteY125" fmla="*/ 4927600 h 4953000"/>
              <a:gd name="connsiteX126" fmla="*/ 1968574 w 7899474"/>
              <a:gd name="connsiteY126" fmla="*/ 4940300 h 4953000"/>
              <a:gd name="connsiteX127" fmla="*/ 1841574 w 7899474"/>
              <a:gd name="connsiteY127" fmla="*/ 4953000 h 4953000"/>
              <a:gd name="connsiteX128" fmla="*/ 1435174 w 7899474"/>
              <a:gd name="connsiteY128" fmla="*/ 4940300 h 4953000"/>
              <a:gd name="connsiteX129" fmla="*/ 1270074 w 7899474"/>
              <a:gd name="connsiteY129" fmla="*/ 4876800 h 4953000"/>
              <a:gd name="connsiteX130" fmla="*/ 1066874 w 7899474"/>
              <a:gd name="connsiteY130" fmla="*/ 4813300 h 4953000"/>
              <a:gd name="connsiteX131" fmla="*/ 1003374 w 7899474"/>
              <a:gd name="connsiteY131" fmla="*/ 4787900 h 4953000"/>
              <a:gd name="connsiteX132" fmla="*/ 927174 w 7899474"/>
              <a:gd name="connsiteY132" fmla="*/ 4762500 h 4953000"/>
              <a:gd name="connsiteX133" fmla="*/ 749374 w 7899474"/>
              <a:gd name="connsiteY133" fmla="*/ 4711700 h 4953000"/>
              <a:gd name="connsiteX134" fmla="*/ 698574 w 7899474"/>
              <a:gd name="connsiteY134" fmla="*/ 4686300 h 4953000"/>
              <a:gd name="connsiteX135" fmla="*/ 622374 w 7899474"/>
              <a:gd name="connsiteY135" fmla="*/ 4660900 h 4953000"/>
              <a:gd name="connsiteX136" fmla="*/ 584274 w 7899474"/>
              <a:gd name="connsiteY136" fmla="*/ 4610100 h 4953000"/>
              <a:gd name="connsiteX137" fmla="*/ 482674 w 7899474"/>
              <a:gd name="connsiteY137" fmla="*/ 4381500 h 4953000"/>
              <a:gd name="connsiteX138" fmla="*/ 355674 w 7899474"/>
              <a:gd name="connsiteY138" fmla="*/ 4178300 h 4953000"/>
              <a:gd name="connsiteX139" fmla="*/ 317574 w 7899474"/>
              <a:gd name="connsiteY139" fmla="*/ 4127500 h 4953000"/>
              <a:gd name="connsiteX140" fmla="*/ 254074 w 7899474"/>
              <a:gd name="connsiteY140" fmla="*/ 4025900 h 4953000"/>
              <a:gd name="connsiteX141" fmla="*/ 241374 w 7899474"/>
              <a:gd name="connsiteY141" fmla="*/ 3987800 h 4953000"/>
              <a:gd name="connsiteX142" fmla="*/ 152474 w 7899474"/>
              <a:gd name="connsiteY142" fmla="*/ 3937000 h 4953000"/>
              <a:gd name="connsiteX143" fmla="*/ 114374 w 7899474"/>
              <a:gd name="connsiteY143" fmla="*/ 3848100 h 4953000"/>
              <a:gd name="connsiteX144" fmla="*/ 76274 w 7899474"/>
              <a:gd name="connsiteY144" fmla="*/ 3657600 h 4953000"/>
              <a:gd name="connsiteX145" fmla="*/ 38174 w 7899474"/>
              <a:gd name="connsiteY145" fmla="*/ 3416300 h 4953000"/>
              <a:gd name="connsiteX146" fmla="*/ 12774 w 7899474"/>
              <a:gd name="connsiteY146" fmla="*/ 3187700 h 4953000"/>
              <a:gd name="connsiteX147" fmla="*/ 12774 w 7899474"/>
              <a:gd name="connsiteY147" fmla="*/ 2476500 h 4953000"/>
              <a:gd name="connsiteX148" fmla="*/ 63574 w 7899474"/>
              <a:gd name="connsiteY148" fmla="*/ 2336800 h 4953000"/>
              <a:gd name="connsiteX149" fmla="*/ 101674 w 7899474"/>
              <a:gd name="connsiteY149" fmla="*/ 2298700 h 4953000"/>
              <a:gd name="connsiteX150" fmla="*/ 127074 w 7899474"/>
              <a:gd name="connsiteY150" fmla="*/ 2247900 h 4953000"/>
              <a:gd name="connsiteX151" fmla="*/ 152474 w 7899474"/>
              <a:gd name="connsiteY151" fmla="*/ 2171700 h 4953000"/>
              <a:gd name="connsiteX152" fmla="*/ 165174 w 7899474"/>
              <a:gd name="connsiteY152" fmla="*/ 2019300 h 495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7899474" h="4953000">
                <a:moveTo>
                  <a:pt x="139774" y="2133600"/>
                </a:moveTo>
                <a:cubicBezTo>
                  <a:pt x="148100" y="2058666"/>
                  <a:pt x="146046" y="2030667"/>
                  <a:pt x="165174" y="1968500"/>
                </a:cubicBezTo>
                <a:cubicBezTo>
                  <a:pt x="176985" y="1930115"/>
                  <a:pt x="179177" y="1886329"/>
                  <a:pt x="203274" y="1854200"/>
                </a:cubicBezTo>
                <a:cubicBezTo>
                  <a:pt x="215974" y="1837267"/>
                  <a:pt x="229071" y="1820624"/>
                  <a:pt x="241374" y="1803400"/>
                </a:cubicBezTo>
                <a:cubicBezTo>
                  <a:pt x="250246" y="1790980"/>
                  <a:pt x="255981" y="1776093"/>
                  <a:pt x="266774" y="1765300"/>
                </a:cubicBezTo>
                <a:cubicBezTo>
                  <a:pt x="270527" y="1761547"/>
                  <a:pt x="342694" y="1707569"/>
                  <a:pt x="355674" y="1701800"/>
                </a:cubicBezTo>
                <a:cubicBezTo>
                  <a:pt x="380140" y="1690926"/>
                  <a:pt x="406474" y="1684867"/>
                  <a:pt x="431874" y="1676400"/>
                </a:cubicBezTo>
                <a:cubicBezTo>
                  <a:pt x="444574" y="1672167"/>
                  <a:pt x="456987" y="1666947"/>
                  <a:pt x="469974" y="1663700"/>
                </a:cubicBezTo>
                <a:cubicBezTo>
                  <a:pt x="534251" y="1647631"/>
                  <a:pt x="555507" y="1639907"/>
                  <a:pt x="635074" y="1638300"/>
                </a:cubicBezTo>
                <a:lnTo>
                  <a:pt x="1778074" y="1625600"/>
                </a:lnTo>
                <a:cubicBezTo>
                  <a:pt x="1858507" y="1617133"/>
                  <a:pt x="1942647" y="1625776"/>
                  <a:pt x="2019374" y="1600200"/>
                </a:cubicBezTo>
                <a:cubicBezTo>
                  <a:pt x="2032074" y="1595967"/>
                  <a:pt x="2044487" y="1590747"/>
                  <a:pt x="2057474" y="1587500"/>
                </a:cubicBezTo>
                <a:cubicBezTo>
                  <a:pt x="2132457" y="1568754"/>
                  <a:pt x="2173922" y="1569987"/>
                  <a:pt x="2260674" y="1562100"/>
                </a:cubicBezTo>
                <a:cubicBezTo>
                  <a:pt x="2273374" y="1557867"/>
                  <a:pt x="2285387" y="1549400"/>
                  <a:pt x="2298774" y="1549400"/>
                </a:cubicBezTo>
                <a:cubicBezTo>
                  <a:pt x="2725507" y="1549400"/>
                  <a:pt x="3275624" y="1564192"/>
                  <a:pt x="3721174" y="1574800"/>
                </a:cubicBezTo>
                <a:cubicBezTo>
                  <a:pt x="3822774" y="1570567"/>
                  <a:pt x="3925384" y="1577002"/>
                  <a:pt x="4025974" y="1562100"/>
                </a:cubicBezTo>
                <a:cubicBezTo>
                  <a:pt x="4043741" y="1559468"/>
                  <a:pt x="4050276" y="1535498"/>
                  <a:pt x="4064074" y="1524000"/>
                </a:cubicBezTo>
                <a:cubicBezTo>
                  <a:pt x="4075800" y="1514229"/>
                  <a:pt x="4091381" y="1509393"/>
                  <a:pt x="4102174" y="1498600"/>
                </a:cubicBezTo>
                <a:cubicBezTo>
                  <a:pt x="4117141" y="1483633"/>
                  <a:pt x="4124612" y="1462038"/>
                  <a:pt x="4140274" y="1447800"/>
                </a:cubicBezTo>
                <a:cubicBezTo>
                  <a:pt x="4201359" y="1392268"/>
                  <a:pt x="4235225" y="1388194"/>
                  <a:pt x="4279974" y="1333500"/>
                </a:cubicBezTo>
                <a:cubicBezTo>
                  <a:pt x="4382404" y="1208308"/>
                  <a:pt x="4314795" y="1259486"/>
                  <a:pt x="4394274" y="1206500"/>
                </a:cubicBezTo>
                <a:cubicBezTo>
                  <a:pt x="4411207" y="1181100"/>
                  <a:pt x="4435421" y="1159260"/>
                  <a:pt x="4445074" y="1130300"/>
                </a:cubicBezTo>
                <a:cubicBezTo>
                  <a:pt x="4472741" y="1047299"/>
                  <a:pt x="4451787" y="1104174"/>
                  <a:pt x="4521274" y="965200"/>
                </a:cubicBezTo>
                <a:cubicBezTo>
                  <a:pt x="4529741" y="948267"/>
                  <a:pt x="4536934" y="930634"/>
                  <a:pt x="4546674" y="914400"/>
                </a:cubicBezTo>
                <a:cubicBezTo>
                  <a:pt x="4559374" y="893233"/>
                  <a:pt x="4571691" y="871832"/>
                  <a:pt x="4584774" y="850900"/>
                </a:cubicBezTo>
                <a:cubicBezTo>
                  <a:pt x="4592864" y="837957"/>
                  <a:pt x="4603348" y="826452"/>
                  <a:pt x="4610174" y="812800"/>
                </a:cubicBezTo>
                <a:cubicBezTo>
                  <a:pt x="4667206" y="698735"/>
                  <a:pt x="4554684" y="879663"/>
                  <a:pt x="4648274" y="711200"/>
                </a:cubicBezTo>
                <a:cubicBezTo>
                  <a:pt x="4677037" y="659426"/>
                  <a:pt x="4687970" y="669909"/>
                  <a:pt x="4711774" y="622300"/>
                </a:cubicBezTo>
                <a:cubicBezTo>
                  <a:pt x="4721969" y="601910"/>
                  <a:pt x="4726979" y="579190"/>
                  <a:pt x="4737174" y="558800"/>
                </a:cubicBezTo>
                <a:cubicBezTo>
                  <a:pt x="4745215" y="542718"/>
                  <a:pt x="4793771" y="477954"/>
                  <a:pt x="4800674" y="469900"/>
                </a:cubicBezTo>
                <a:cubicBezTo>
                  <a:pt x="4812363" y="456263"/>
                  <a:pt x="4827276" y="445598"/>
                  <a:pt x="4838774" y="431800"/>
                </a:cubicBezTo>
                <a:cubicBezTo>
                  <a:pt x="4884183" y="377309"/>
                  <a:pt x="4841560" y="406195"/>
                  <a:pt x="4902274" y="355600"/>
                </a:cubicBezTo>
                <a:cubicBezTo>
                  <a:pt x="4914000" y="345829"/>
                  <a:pt x="4929029" y="340411"/>
                  <a:pt x="4940374" y="330200"/>
                </a:cubicBezTo>
                <a:cubicBezTo>
                  <a:pt x="5014949" y="263083"/>
                  <a:pt x="5020563" y="232955"/>
                  <a:pt x="5105474" y="190500"/>
                </a:cubicBezTo>
                <a:cubicBezTo>
                  <a:pt x="5122407" y="182033"/>
                  <a:pt x="5138009" y="170081"/>
                  <a:pt x="5156274" y="165100"/>
                </a:cubicBezTo>
                <a:cubicBezTo>
                  <a:pt x="5185153" y="157224"/>
                  <a:pt x="5215588" y="156952"/>
                  <a:pt x="5245174" y="152400"/>
                </a:cubicBezTo>
                <a:cubicBezTo>
                  <a:pt x="5270625" y="148484"/>
                  <a:pt x="5295909" y="143520"/>
                  <a:pt x="5321374" y="139700"/>
                </a:cubicBezTo>
                <a:lnTo>
                  <a:pt x="5499174" y="114300"/>
                </a:lnTo>
                <a:cubicBezTo>
                  <a:pt x="5537274" y="101600"/>
                  <a:pt x="5574381" y="85398"/>
                  <a:pt x="5613474" y="76200"/>
                </a:cubicBezTo>
                <a:cubicBezTo>
                  <a:pt x="5646697" y="68383"/>
                  <a:pt x="5681287" y="68327"/>
                  <a:pt x="5715074" y="63500"/>
                </a:cubicBezTo>
                <a:cubicBezTo>
                  <a:pt x="5770195" y="55626"/>
                  <a:pt x="5825004" y="45623"/>
                  <a:pt x="5880174" y="38100"/>
                </a:cubicBezTo>
                <a:cubicBezTo>
                  <a:pt x="5918157" y="32921"/>
                  <a:pt x="5956525" y="30821"/>
                  <a:pt x="5994474" y="25400"/>
                </a:cubicBezTo>
                <a:cubicBezTo>
                  <a:pt x="6015843" y="22347"/>
                  <a:pt x="6036413" y="13727"/>
                  <a:pt x="6057974" y="12700"/>
                </a:cubicBezTo>
                <a:cubicBezTo>
                  <a:pt x="6214487" y="5247"/>
                  <a:pt x="6371241" y="4233"/>
                  <a:pt x="6527874" y="0"/>
                </a:cubicBezTo>
                <a:lnTo>
                  <a:pt x="6705674" y="25400"/>
                </a:lnTo>
                <a:cubicBezTo>
                  <a:pt x="6731139" y="29220"/>
                  <a:pt x="6756737" y="32514"/>
                  <a:pt x="6781874" y="38100"/>
                </a:cubicBezTo>
                <a:cubicBezTo>
                  <a:pt x="6828350" y="48428"/>
                  <a:pt x="6885910" y="85389"/>
                  <a:pt x="6921574" y="101600"/>
                </a:cubicBezTo>
                <a:cubicBezTo>
                  <a:pt x="6933761" y="107140"/>
                  <a:pt x="6947139" y="109600"/>
                  <a:pt x="6959674" y="114300"/>
                </a:cubicBezTo>
                <a:cubicBezTo>
                  <a:pt x="6981020" y="122305"/>
                  <a:pt x="7002516" y="130059"/>
                  <a:pt x="7023174" y="139700"/>
                </a:cubicBezTo>
                <a:cubicBezTo>
                  <a:pt x="7066064" y="159715"/>
                  <a:pt x="7106485" y="184996"/>
                  <a:pt x="7150174" y="203200"/>
                </a:cubicBezTo>
                <a:cubicBezTo>
                  <a:pt x="7200974" y="224367"/>
                  <a:pt x="7258547" y="233680"/>
                  <a:pt x="7302574" y="266700"/>
                </a:cubicBezTo>
                <a:cubicBezTo>
                  <a:pt x="7319507" y="279400"/>
                  <a:pt x="7334996" y="294298"/>
                  <a:pt x="7353374" y="304800"/>
                </a:cubicBezTo>
                <a:cubicBezTo>
                  <a:pt x="7364997" y="311442"/>
                  <a:pt x="7379500" y="311513"/>
                  <a:pt x="7391474" y="317500"/>
                </a:cubicBezTo>
                <a:cubicBezTo>
                  <a:pt x="7413552" y="328539"/>
                  <a:pt x="7434042" y="342517"/>
                  <a:pt x="7454974" y="355600"/>
                </a:cubicBezTo>
                <a:cubicBezTo>
                  <a:pt x="7490424" y="377757"/>
                  <a:pt x="7525914" y="403928"/>
                  <a:pt x="7556574" y="431800"/>
                </a:cubicBezTo>
                <a:cubicBezTo>
                  <a:pt x="7592258" y="464240"/>
                  <a:pt x="7643915" y="513868"/>
                  <a:pt x="7670874" y="558800"/>
                </a:cubicBezTo>
                <a:cubicBezTo>
                  <a:pt x="7685485" y="583151"/>
                  <a:pt x="7695183" y="610176"/>
                  <a:pt x="7708974" y="635000"/>
                </a:cubicBezTo>
                <a:cubicBezTo>
                  <a:pt x="7751476" y="711504"/>
                  <a:pt x="7730012" y="634614"/>
                  <a:pt x="7772474" y="762000"/>
                </a:cubicBezTo>
                <a:cubicBezTo>
                  <a:pt x="7783513" y="795118"/>
                  <a:pt x="7791028" y="829369"/>
                  <a:pt x="7797874" y="863600"/>
                </a:cubicBezTo>
                <a:cubicBezTo>
                  <a:pt x="7811084" y="929649"/>
                  <a:pt x="7812442" y="932889"/>
                  <a:pt x="7823274" y="1003300"/>
                </a:cubicBezTo>
                <a:cubicBezTo>
                  <a:pt x="7831407" y="1056163"/>
                  <a:pt x="7838114" y="1115602"/>
                  <a:pt x="7848674" y="1168400"/>
                </a:cubicBezTo>
                <a:cubicBezTo>
                  <a:pt x="7852097" y="1185516"/>
                  <a:pt x="7857141" y="1202267"/>
                  <a:pt x="7861374" y="1219200"/>
                </a:cubicBezTo>
                <a:cubicBezTo>
                  <a:pt x="7865607" y="1270000"/>
                  <a:pt x="7867337" y="1321071"/>
                  <a:pt x="7874074" y="1371600"/>
                </a:cubicBezTo>
                <a:cubicBezTo>
                  <a:pt x="7875843" y="1384870"/>
                  <a:pt x="7885373" y="1396387"/>
                  <a:pt x="7886774" y="1409700"/>
                </a:cubicBezTo>
                <a:cubicBezTo>
                  <a:pt x="7893878" y="1477193"/>
                  <a:pt x="7895241" y="1545167"/>
                  <a:pt x="7899474" y="1612900"/>
                </a:cubicBezTo>
                <a:cubicBezTo>
                  <a:pt x="7895241" y="1765300"/>
                  <a:pt x="7893857" y="1917806"/>
                  <a:pt x="7886774" y="2070100"/>
                </a:cubicBezTo>
                <a:cubicBezTo>
                  <a:pt x="7883209" y="2146740"/>
                  <a:pt x="7871982" y="2165275"/>
                  <a:pt x="7848674" y="2235200"/>
                </a:cubicBezTo>
                <a:lnTo>
                  <a:pt x="7823274" y="2311400"/>
                </a:lnTo>
                <a:cubicBezTo>
                  <a:pt x="7819041" y="2324100"/>
                  <a:pt x="7818000" y="2338361"/>
                  <a:pt x="7810574" y="2349500"/>
                </a:cubicBezTo>
                <a:lnTo>
                  <a:pt x="7759774" y="2425700"/>
                </a:lnTo>
                <a:cubicBezTo>
                  <a:pt x="7751307" y="2438400"/>
                  <a:pt x="7745167" y="2453007"/>
                  <a:pt x="7734374" y="2463800"/>
                </a:cubicBezTo>
                <a:cubicBezTo>
                  <a:pt x="7721674" y="2476500"/>
                  <a:pt x="7707963" y="2488263"/>
                  <a:pt x="7696274" y="2501900"/>
                </a:cubicBezTo>
                <a:cubicBezTo>
                  <a:pt x="7682499" y="2517971"/>
                  <a:pt x="7673141" y="2537733"/>
                  <a:pt x="7658174" y="2552700"/>
                </a:cubicBezTo>
                <a:cubicBezTo>
                  <a:pt x="7540593" y="2670281"/>
                  <a:pt x="7706808" y="2470561"/>
                  <a:pt x="7581974" y="2616200"/>
                </a:cubicBezTo>
                <a:cubicBezTo>
                  <a:pt x="7466827" y="2750538"/>
                  <a:pt x="7625154" y="2587696"/>
                  <a:pt x="7493074" y="2705100"/>
                </a:cubicBezTo>
                <a:cubicBezTo>
                  <a:pt x="7405515" y="2782930"/>
                  <a:pt x="7464498" y="2756959"/>
                  <a:pt x="7391474" y="2781300"/>
                </a:cubicBezTo>
                <a:cubicBezTo>
                  <a:pt x="7283084" y="2889690"/>
                  <a:pt x="7338445" y="2843158"/>
                  <a:pt x="7188274" y="2946400"/>
                </a:cubicBezTo>
                <a:cubicBezTo>
                  <a:pt x="7163118" y="2963694"/>
                  <a:pt x="7112074" y="2997200"/>
                  <a:pt x="7112074" y="2997200"/>
                </a:cubicBezTo>
                <a:cubicBezTo>
                  <a:pt x="7103607" y="3009900"/>
                  <a:pt x="7098593" y="3025765"/>
                  <a:pt x="7086674" y="3035300"/>
                </a:cubicBezTo>
                <a:cubicBezTo>
                  <a:pt x="7076221" y="3043663"/>
                  <a:pt x="7060548" y="3042013"/>
                  <a:pt x="7048574" y="3048000"/>
                </a:cubicBezTo>
                <a:cubicBezTo>
                  <a:pt x="6960869" y="3091853"/>
                  <a:pt x="7065400" y="3059669"/>
                  <a:pt x="6959674" y="3086100"/>
                </a:cubicBezTo>
                <a:cubicBezTo>
                  <a:pt x="6946974" y="3094567"/>
                  <a:pt x="6934826" y="3103927"/>
                  <a:pt x="6921574" y="3111500"/>
                </a:cubicBezTo>
                <a:cubicBezTo>
                  <a:pt x="6847578" y="3153783"/>
                  <a:pt x="6729905" y="3189355"/>
                  <a:pt x="6667574" y="3213100"/>
                </a:cubicBezTo>
                <a:cubicBezTo>
                  <a:pt x="6646270" y="3221216"/>
                  <a:pt x="6625701" y="3231291"/>
                  <a:pt x="6604074" y="3238500"/>
                </a:cubicBezTo>
                <a:cubicBezTo>
                  <a:pt x="6460536" y="3286346"/>
                  <a:pt x="6528390" y="3265567"/>
                  <a:pt x="6400874" y="3302000"/>
                </a:cubicBezTo>
                <a:cubicBezTo>
                  <a:pt x="6388174" y="3310467"/>
                  <a:pt x="6376669" y="3321084"/>
                  <a:pt x="6362774" y="3327400"/>
                </a:cubicBezTo>
                <a:cubicBezTo>
                  <a:pt x="6260290" y="3373983"/>
                  <a:pt x="6291175" y="3352662"/>
                  <a:pt x="6223074" y="3378200"/>
                </a:cubicBezTo>
                <a:cubicBezTo>
                  <a:pt x="6153567" y="3404265"/>
                  <a:pt x="6126094" y="3421495"/>
                  <a:pt x="6045274" y="3441700"/>
                </a:cubicBezTo>
                <a:cubicBezTo>
                  <a:pt x="6028341" y="3445933"/>
                  <a:pt x="6011192" y="3449384"/>
                  <a:pt x="5994474" y="3454400"/>
                </a:cubicBezTo>
                <a:cubicBezTo>
                  <a:pt x="5865998" y="3492943"/>
                  <a:pt x="5966486" y="3462766"/>
                  <a:pt x="5867474" y="3505200"/>
                </a:cubicBezTo>
                <a:cubicBezTo>
                  <a:pt x="5855169" y="3510473"/>
                  <a:pt x="5842196" y="3514053"/>
                  <a:pt x="5829374" y="3517900"/>
                </a:cubicBezTo>
                <a:cubicBezTo>
                  <a:pt x="5799855" y="3526756"/>
                  <a:pt x="5769438" y="3532768"/>
                  <a:pt x="5740474" y="3543300"/>
                </a:cubicBezTo>
                <a:cubicBezTo>
                  <a:pt x="5611945" y="3590038"/>
                  <a:pt x="5774850" y="3551665"/>
                  <a:pt x="5626174" y="3581400"/>
                </a:cubicBezTo>
                <a:cubicBezTo>
                  <a:pt x="5600774" y="3594100"/>
                  <a:pt x="5576915" y="3610520"/>
                  <a:pt x="5549974" y="3619500"/>
                </a:cubicBezTo>
                <a:cubicBezTo>
                  <a:pt x="5500298" y="3636059"/>
                  <a:pt x="5448635" y="3645995"/>
                  <a:pt x="5397574" y="3657600"/>
                </a:cubicBezTo>
                <a:cubicBezTo>
                  <a:pt x="5336646" y="3671447"/>
                  <a:pt x="5258688" y="3685806"/>
                  <a:pt x="5194374" y="3695700"/>
                </a:cubicBezTo>
                <a:cubicBezTo>
                  <a:pt x="5164788" y="3700252"/>
                  <a:pt x="5134744" y="3702128"/>
                  <a:pt x="5105474" y="3708400"/>
                </a:cubicBezTo>
                <a:cubicBezTo>
                  <a:pt x="5075339" y="3714858"/>
                  <a:pt x="5046574" y="3726741"/>
                  <a:pt x="5016574" y="3733800"/>
                </a:cubicBezTo>
                <a:cubicBezTo>
                  <a:pt x="4974550" y="3743688"/>
                  <a:pt x="4932089" y="3751697"/>
                  <a:pt x="4889574" y="3759200"/>
                </a:cubicBezTo>
                <a:cubicBezTo>
                  <a:pt x="4799173" y="3775153"/>
                  <a:pt x="4791164" y="3766603"/>
                  <a:pt x="4699074" y="3797300"/>
                </a:cubicBezTo>
                <a:cubicBezTo>
                  <a:pt x="4681113" y="3803287"/>
                  <a:pt x="4665750" y="3815418"/>
                  <a:pt x="4648274" y="3822700"/>
                </a:cubicBezTo>
                <a:cubicBezTo>
                  <a:pt x="4338659" y="3951706"/>
                  <a:pt x="4744209" y="3768382"/>
                  <a:pt x="4457774" y="3911600"/>
                </a:cubicBezTo>
                <a:cubicBezTo>
                  <a:pt x="4333499" y="3973737"/>
                  <a:pt x="4444445" y="3903553"/>
                  <a:pt x="4356174" y="3962400"/>
                </a:cubicBezTo>
                <a:cubicBezTo>
                  <a:pt x="4310382" y="4053984"/>
                  <a:pt x="4359203" y="3979070"/>
                  <a:pt x="4267274" y="4051300"/>
                </a:cubicBezTo>
                <a:cubicBezTo>
                  <a:pt x="4100140" y="4182619"/>
                  <a:pt x="4209080" y="4123827"/>
                  <a:pt x="4038674" y="4241800"/>
                </a:cubicBezTo>
                <a:cubicBezTo>
                  <a:pt x="4023108" y="4252576"/>
                  <a:pt x="4004807" y="4258733"/>
                  <a:pt x="3987874" y="4267200"/>
                </a:cubicBezTo>
                <a:cubicBezTo>
                  <a:pt x="3979407" y="4279900"/>
                  <a:pt x="3974894" y="4296428"/>
                  <a:pt x="3962474" y="4305300"/>
                </a:cubicBezTo>
                <a:cubicBezTo>
                  <a:pt x="3943923" y="4318551"/>
                  <a:pt x="3919168" y="4320122"/>
                  <a:pt x="3898974" y="4330700"/>
                </a:cubicBezTo>
                <a:cubicBezTo>
                  <a:pt x="3830133" y="4366760"/>
                  <a:pt x="3765283" y="4410245"/>
                  <a:pt x="3695774" y="4445000"/>
                </a:cubicBezTo>
                <a:cubicBezTo>
                  <a:pt x="3597042" y="4494366"/>
                  <a:pt x="3598691" y="4498032"/>
                  <a:pt x="3467174" y="4533900"/>
                </a:cubicBezTo>
                <a:cubicBezTo>
                  <a:pt x="3425524" y="4545259"/>
                  <a:pt x="3381888" y="4548176"/>
                  <a:pt x="3340174" y="4559300"/>
                </a:cubicBezTo>
                <a:cubicBezTo>
                  <a:pt x="3318147" y="4565174"/>
                  <a:pt x="3298020" y="4576695"/>
                  <a:pt x="3276674" y="4584700"/>
                </a:cubicBezTo>
                <a:cubicBezTo>
                  <a:pt x="3264139" y="4589400"/>
                  <a:pt x="3251489" y="4593878"/>
                  <a:pt x="3238574" y="4597400"/>
                </a:cubicBezTo>
                <a:cubicBezTo>
                  <a:pt x="3101633" y="4634747"/>
                  <a:pt x="3180109" y="4611803"/>
                  <a:pt x="3073474" y="4635500"/>
                </a:cubicBezTo>
                <a:cubicBezTo>
                  <a:pt x="3056435" y="4639286"/>
                  <a:pt x="3039681" y="4644275"/>
                  <a:pt x="3022674" y="4648200"/>
                </a:cubicBezTo>
                <a:cubicBezTo>
                  <a:pt x="2984644" y="4656976"/>
                  <a:pt x="2946086" y="4663544"/>
                  <a:pt x="2908374" y="4673600"/>
                </a:cubicBezTo>
                <a:cubicBezTo>
                  <a:pt x="2882504" y="4680499"/>
                  <a:pt x="2857388" y="4689995"/>
                  <a:pt x="2832174" y="4699000"/>
                </a:cubicBezTo>
                <a:cubicBezTo>
                  <a:pt x="2798112" y="4711165"/>
                  <a:pt x="2765664" y="4728328"/>
                  <a:pt x="2730574" y="4737100"/>
                </a:cubicBezTo>
                <a:cubicBezTo>
                  <a:pt x="2697463" y="4745378"/>
                  <a:pt x="2662841" y="4745567"/>
                  <a:pt x="2628974" y="4749800"/>
                </a:cubicBezTo>
                <a:cubicBezTo>
                  <a:pt x="2542691" y="4778561"/>
                  <a:pt x="2647362" y="4744283"/>
                  <a:pt x="2501974" y="4787900"/>
                </a:cubicBezTo>
                <a:cubicBezTo>
                  <a:pt x="2489152" y="4791747"/>
                  <a:pt x="2476861" y="4797353"/>
                  <a:pt x="2463874" y="4800600"/>
                </a:cubicBezTo>
                <a:cubicBezTo>
                  <a:pt x="2442933" y="4805835"/>
                  <a:pt x="2421005" y="4806952"/>
                  <a:pt x="2400374" y="4813300"/>
                </a:cubicBezTo>
                <a:cubicBezTo>
                  <a:pt x="2365804" y="4823937"/>
                  <a:pt x="2333088" y="4839962"/>
                  <a:pt x="2298774" y="4851400"/>
                </a:cubicBezTo>
                <a:cubicBezTo>
                  <a:pt x="2269536" y="4861146"/>
                  <a:pt x="2239330" y="4867737"/>
                  <a:pt x="2209874" y="4876800"/>
                </a:cubicBezTo>
                <a:cubicBezTo>
                  <a:pt x="2184284" y="4884674"/>
                  <a:pt x="2159810" y="4896392"/>
                  <a:pt x="2133674" y="4902200"/>
                </a:cubicBezTo>
                <a:lnTo>
                  <a:pt x="2019374" y="4927600"/>
                </a:lnTo>
                <a:cubicBezTo>
                  <a:pt x="2002367" y="4931525"/>
                  <a:pt x="1985853" y="4937832"/>
                  <a:pt x="1968574" y="4940300"/>
                </a:cubicBezTo>
                <a:cubicBezTo>
                  <a:pt x="1926457" y="4946317"/>
                  <a:pt x="1883907" y="4948767"/>
                  <a:pt x="1841574" y="4953000"/>
                </a:cubicBezTo>
                <a:cubicBezTo>
                  <a:pt x="1706107" y="4948767"/>
                  <a:pt x="1570066" y="4953460"/>
                  <a:pt x="1435174" y="4940300"/>
                </a:cubicBezTo>
                <a:cubicBezTo>
                  <a:pt x="1337600" y="4930781"/>
                  <a:pt x="1340444" y="4903865"/>
                  <a:pt x="1270074" y="4876800"/>
                </a:cubicBezTo>
                <a:cubicBezTo>
                  <a:pt x="1115775" y="4817454"/>
                  <a:pt x="1202648" y="4858558"/>
                  <a:pt x="1066874" y="4813300"/>
                </a:cubicBezTo>
                <a:cubicBezTo>
                  <a:pt x="1045247" y="4806091"/>
                  <a:pt x="1024799" y="4795691"/>
                  <a:pt x="1003374" y="4787900"/>
                </a:cubicBezTo>
                <a:cubicBezTo>
                  <a:pt x="978212" y="4778750"/>
                  <a:pt x="952819" y="4770193"/>
                  <a:pt x="927174" y="4762500"/>
                </a:cubicBezTo>
                <a:cubicBezTo>
                  <a:pt x="868135" y="4744788"/>
                  <a:pt x="804505" y="4739265"/>
                  <a:pt x="749374" y="4711700"/>
                </a:cubicBezTo>
                <a:cubicBezTo>
                  <a:pt x="732441" y="4703233"/>
                  <a:pt x="716152" y="4693331"/>
                  <a:pt x="698574" y="4686300"/>
                </a:cubicBezTo>
                <a:cubicBezTo>
                  <a:pt x="673715" y="4676356"/>
                  <a:pt x="622374" y="4660900"/>
                  <a:pt x="622374" y="4660900"/>
                </a:cubicBezTo>
                <a:cubicBezTo>
                  <a:pt x="609674" y="4643967"/>
                  <a:pt x="593740" y="4629032"/>
                  <a:pt x="584274" y="4610100"/>
                </a:cubicBezTo>
                <a:cubicBezTo>
                  <a:pt x="497422" y="4436396"/>
                  <a:pt x="551800" y="4504390"/>
                  <a:pt x="482674" y="4381500"/>
                </a:cubicBezTo>
                <a:cubicBezTo>
                  <a:pt x="445874" y="4316078"/>
                  <a:pt x="399784" y="4241315"/>
                  <a:pt x="355674" y="4178300"/>
                </a:cubicBezTo>
                <a:cubicBezTo>
                  <a:pt x="343536" y="4160960"/>
                  <a:pt x="328792" y="4145449"/>
                  <a:pt x="317574" y="4127500"/>
                </a:cubicBezTo>
                <a:cubicBezTo>
                  <a:pt x="230409" y="3988036"/>
                  <a:pt x="362005" y="4169808"/>
                  <a:pt x="254074" y="4025900"/>
                </a:cubicBezTo>
                <a:cubicBezTo>
                  <a:pt x="249841" y="4013200"/>
                  <a:pt x="249944" y="3998084"/>
                  <a:pt x="241374" y="3987800"/>
                </a:cubicBezTo>
                <a:cubicBezTo>
                  <a:pt x="211802" y="3952314"/>
                  <a:pt x="190455" y="3949660"/>
                  <a:pt x="152474" y="3937000"/>
                </a:cubicBezTo>
                <a:cubicBezTo>
                  <a:pt x="139774" y="3907367"/>
                  <a:pt x="122857" y="3879204"/>
                  <a:pt x="114374" y="3848100"/>
                </a:cubicBezTo>
                <a:cubicBezTo>
                  <a:pt x="97335" y="3785624"/>
                  <a:pt x="86374" y="3721565"/>
                  <a:pt x="76274" y="3657600"/>
                </a:cubicBezTo>
                <a:cubicBezTo>
                  <a:pt x="63574" y="3577167"/>
                  <a:pt x="45546" y="3497395"/>
                  <a:pt x="38174" y="3416300"/>
                </a:cubicBezTo>
                <a:cubicBezTo>
                  <a:pt x="22764" y="3246789"/>
                  <a:pt x="32087" y="3322889"/>
                  <a:pt x="12774" y="3187700"/>
                </a:cubicBezTo>
                <a:cubicBezTo>
                  <a:pt x="4538" y="2924133"/>
                  <a:pt x="-11300" y="2733292"/>
                  <a:pt x="12774" y="2476500"/>
                </a:cubicBezTo>
                <a:cubicBezTo>
                  <a:pt x="18137" y="2419292"/>
                  <a:pt x="29189" y="2378061"/>
                  <a:pt x="63574" y="2336800"/>
                </a:cubicBezTo>
                <a:cubicBezTo>
                  <a:pt x="75072" y="2323002"/>
                  <a:pt x="91235" y="2313315"/>
                  <a:pt x="101674" y="2298700"/>
                </a:cubicBezTo>
                <a:cubicBezTo>
                  <a:pt x="112678" y="2283294"/>
                  <a:pt x="120043" y="2265478"/>
                  <a:pt x="127074" y="2247900"/>
                </a:cubicBezTo>
                <a:cubicBezTo>
                  <a:pt x="137018" y="2223041"/>
                  <a:pt x="152474" y="2171700"/>
                  <a:pt x="152474" y="2171700"/>
                </a:cubicBezTo>
                <a:cubicBezTo>
                  <a:pt x="165557" y="2027784"/>
                  <a:pt x="165174" y="2078759"/>
                  <a:pt x="165174" y="2019300"/>
                </a:cubicBezTo>
              </a:path>
            </a:pathLst>
          </a:cu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59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64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C:\Users\Ishneet Grover\Desktop\P3-laptop stages\5. IDC-Stage3\content detailing0v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-1"/>
            <a:ext cx="7315200" cy="5172479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8716083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2570" y="38100"/>
            <a:ext cx="8157030" cy="2076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Interface </a:t>
            </a:r>
          </a:p>
          <a:p>
            <a:pPr algn="l"/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Paper / Static Prototypes</a:t>
            </a:r>
          </a:p>
        </p:txBody>
      </p:sp>
    </p:spTree>
    <p:extLst>
      <p:ext uri="{BB962C8B-B14F-4D97-AF65-F5344CB8AC3E}">
        <p14:creationId xmlns:p14="http://schemas.microsoft.com/office/powerpoint/2010/main" val="125125021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04800" y="1352550"/>
            <a:ext cx="4495800" cy="2819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marL="457200" indent="-457200" algn="l">
              <a:buFont typeface="+mj-lt"/>
              <a:buAutoNum type="arabicPeriod"/>
            </a:pPr>
            <a:r>
              <a:rPr lang="en-US" sz="2800" dirty="0" err="1" smtClean="0">
                <a:latin typeface="Segoe UI Light" pitchFamily="34" charset="0"/>
              </a:rPr>
              <a:t>WizMap</a:t>
            </a:r>
            <a:endParaRPr lang="en-US" sz="2800" dirty="0" smtClean="0">
              <a:latin typeface="Segoe UI Light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 err="1" smtClean="0">
                <a:latin typeface="Segoe UI Light" pitchFamily="34" charset="0"/>
              </a:rPr>
              <a:t>Intellay</a:t>
            </a:r>
            <a:endParaRPr lang="en-US" sz="2800" dirty="0" smtClean="0">
              <a:latin typeface="Segoe UI Light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 err="1" smtClean="0">
                <a:latin typeface="Segoe UI Light" pitchFamily="34" charset="0"/>
              </a:rPr>
              <a:t>Mapic</a:t>
            </a:r>
            <a:endParaRPr lang="en-US" sz="2800" dirty="0" smtClean="0">
              <a:latin typeface="Segoe UI Light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 err="1" smtClean="0">
                <a:latin typeface="Segoe UI Light" pitchFamily="34" charset="0"/>
              </a:rPr>
              <a:t>Excellator</a:t>
            </a:r>
            <a:endParaRPr lang="en-US" sz="2800" dirty="0" smtClean="0">
              <a:latin typeface="Segoe UI Light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 err="1" smtClean="0">
                <a:latin typeface="Segoe UI Light" pitchFamily="34" charset="0"/>
              </a:rPr>
              <a:t>Maplator</a:t>
            </a:r>
            <a:endParaRPr lang="en-US" sz="2800" dirty="0" smtClean="0">
              <a:latin typeface="Segoe UI Light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800" dirty="0" err="1" smtClean="0">
                <a:latin typeface="Segoe UI Light" pitchFamily="34" charset="0"/>
              </a:rPr>
              <a:t>Cllop</a:t>
            </a:r>
            <a:endParaRPr lang="en-US" sz="2800" dirty="0" smtClean="0">
              <a:latin typeface="Segoe UI Light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2800" dirty="0">
              <a:latin typeface="Segoe UI Light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4300"/>
            <a:ext cx="6477000" cy="857250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rgbClr val="00B0F0"/>
                </a:solidFill>
                <a:latin typeface="Segoe UI Light" pitchFamily="34" charset="0"/>
              </a:rPr>
              <a:t>i</a:t>
            </a:r>
            <a:r>
              <a:rPr lang="en-US" sz="4000" dirty="0" smtClean="0">
                <a:solidFill>
                  <a:srgbClr val="00B0F0"/>
                </a:solidFill>
                <a:latin typeface="Segoe UI Light" pitchFamily="34" charset="0"/>
              </a:rPr>
              <a:t>nterface level concepts</a:t>
            </a:r>
            <a:endParaRPr lang="en-US" sz="4000" dirty="0">
              <a:solidFill>
                <a:srgbClr val="00B0F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89576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Ishneet Grover\Desktop\concepts\3 interface concepts\wizrd concept-proto2\IMG_972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41" t="12161" r="12133" b="17569"/>
          <a:stretch/>
        </p:blipFill>
        <p:spPr bwMode="auto">
          <a:xfrm>
            <a:off x="51486" y="648107"/>
            <a:ext cx="2284836" cy="1714297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Ishneet Grover\Desktop\concepts\3 interface concepts\wizrd concept-proto2\IMG_972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33" t="9810" r="9785" b="26260"/>
          <a:stretch/>
        </p:blipFill>
        <p:spPr bwMode="auto">
          <a:xfrm>
            <a:off x="2293374" y="648107"/>
            <a:ext cx="2284836" cy="1714297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Ishneet Grover\Desktop\concepts\3 interface concepts\wizrd concept-proto2\IMG_97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16" t="16464" r="20991" b="17298"/>
          <a:stretch/>
        </p:blipFill>
        <p:spPr bwMode="auto">
          <a:xfrm>
            <a:off x="4570445" y="648107"/>
            <a:ext cx="2284836" cy="1714297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Ishneet Grover\Desktop\concepts\3 interface concepts\wizrd concept-proto2\IMG_9727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51" t="8485" r="8451" b="8485"/>
          <a:stretch/>
        </p:blipFill>
        <p:spPr bwMode="auto">
          <a:xfrm>
            <a:off x="4569413" y="2362404"/>
            <a:ext cx="2284836" cy="1714297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:\Users\Ishneet Grover\Desktop\concepts\3 interface concepts\wizrd concept-proto2\IMG_9728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12730" r="12699" b="12730"/>
          <a:stretch/>
        </p:blipFill>
        <p:spPr bwMode="auto">
          <a:xfrm>
            <a:off x="6859164" y="2362403"/>
            <a:ext cx="2284836" cy="1714297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-24714" y="2298236"/>
            <a:ext cx="1624914" cy="857250"/>
          </a:xfrm>
        </p:spPr>
        <p:txBody>
          <a:bodyPr anchor="t">
            <a:noAutofit/>
          </a:bodyPr>
          <a:lstStyle/>
          <a:p>
            <a:pPr algn="l"/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business invites partners onboard.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778049" y="545636"/>
            <a:ext cx="1527751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Getting approval from partners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209800" y="2362404"/>
            <a:ext cx="1745226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rgbClr val="00B0F0"/>
                </a:solidFill>
                <a:latin typeface="Segoe UI Light" pitchFamily="34" charset="0"/>
              </a:rPr>
              <a:t>i</a:t>
            </a:r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mporting the business requirement document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493212" y="4076700"/>
            <a:ext cx="1755188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Editing business requirements as suggested by SAP 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854248" y="4076700"/>
            <a:ext cx="1984952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After locking BRD document user moves to Functional Specifications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877" y="38100"/>
            <a:ext cx="777052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rgbClr val="00B0F0"/>
                </a:solidFill>
                <a:latin typeface="Segoe UI Light" pitchFamily="34" charset="0"/>
              </a:rPr>
              <a:t>Prototype </a:t>
            </a:r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1: </a:t>
            </a:r>
            <a:r>
              <a:rPr lang="en-US" sz="2800" dirty="0" err="1" smtClean="0">
                <a:solidFill>
                  <a:srgbClr val="00B0F0"/>
                </a:solidFill>
                <a:latin typeface="Segoe UI Light" pitchFamily="34" charset="0"/>
              </a:rPr>
              <a:t>WizMap</a:t>
            </a:r>
            <a:r>
              <a:rPr lang="en-US" sz="2800" dirty="0" smtClean="0">
                <a:solidFill>
                  <a:srgbClr val="00B0F0"/>
                </a:solidFill>
                <a:latin typeface="Segoe UI Light" pitchFamily="34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  <a:latin typeface="Segoe UI Light" pitchFamily="34" charset="0"/>
              </a:rPr>
              <a:t>(Wizard </a:t>
            </a:r>
            <a:r>
              <a:rPr lang="en-US" sz="2000" dirty="0">
                <a:solidFill>
                  <a:srgbClr val="00B0F0"/>
                </a:solidFill>
                <a:latin typeface="Segoe UI Light" pitchFamily="34" charset="0"/>
              </a:rPr>
              <a:t>mapping+ </a:t>
            </a:r>
            <a:r>
              <a:rPr lang="en-US" sz="2000" dirty="0" smtClean="0">
                <a:solidFill>
                  <a:srgbClr val="00B0F0"/>
                </a:solidFill>
                <a:latin typeface="Segoe UI Light" pitchFamily="34" charset="0"/>
              </a:rPr>
              <a:t>follow-the-flow)</a:t>
            </a:r>
            <a:endParaRPr lang="en-US" sz="2000" dirty="0">
              <a:solidFill>
                <a:srgbClr val="00B0F0"/>
              </a:solidFill>
              <a:latin typeface="Segoe UI Light" pitchFamily="34" charset="0"/>
            </a:endParaRPr>
          </a:p>
          <a:p>
            <a:pPr algn="l"/>
            <a:endParaRPr lang="en-US" sz="2800" dirty="0" smtClean="0">
              <a:solidFill>
                <a:srgbClr val="00B0F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5245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" y="662721"/>
            <a:ext cx="9143999" cy="3439841"/>
            <a:chOff x="0" y="472042"/>
            <a:chExt cx="9296400" cy="3497172"/>
          </a:xfrm>
        </p:grpSpPr>
        <p:pic>
          <p:nvPicPr>
            <p:cNvPr id="8" name="Picture 7" descr="C:\Users\Ishneet Grover\Desktop\concepts\3 interface concepts\wizrd concept-proto2\IMG_9729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220629"/>
              <a:ext cx="2330536" cy="1748585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Users\Ishneet Grover\Desktop\concepts\3 interface concepts\wizrd concept-proto2\IMG_973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3190" y="2220628"/>
              <a:ext cx="2330536" cy="1748585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Ishneet Grover\Desktop\concepts\3 interface concepts\wizrd concept-proto2\IMG_9731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2220629"/>
              <a:ext cx="2330536" cy="1748585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C:\Users\Ishneet Grover\Desktop\concepts\3 interface concepts\wizrd concept-proto2\IMG_9732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472043"/>
              <a:ext cx="2330536" cy="1748585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1" descr="C:\Users\Ishneet Grover\Desktop\concepts\3 interface concepts\wizrd concept-proto2\IMG_9733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5864" y="472042"/>
              <a:ext cx="2330536" cy="1748585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2" descr="C:\Users\Ishneet Grover\Desktop\concepts\3 interface concepts\wizrd concept-proto2\IMG_9734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599" y="1581149"/>
            <a:ext cx="2293143" cy="171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-28564" y="4000500"/>
            <a:ext cx="193356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A workspace is generated which gives a whole view as per trading partners.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92331" y="4000500"/>
            <a:ext cx="1680151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user zooms in to one module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0" y="4076700"/>
            <a:ext cx="2590800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Information about the module :</a:t>
            </a:r>
          </a:p>
          <a:p>
            <a:pPr algn="l"/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-What is happening there?</a:t>
            </a:r>
          </a:p>
          <a:p>
            <a:pPr algn="l"/>
            <a:r>
              <a:rPr lang="en-US" sz="1600" dirty="0">
                <a:solidFill>
                  <a:srgbClr val="00B0F0"/>
                </a:solidFill>
                <a:latin typeface="Segoe UI Light" pitchFamily="34" charset="0"/>
              </a:rPr>
              <a:t>-</a:t>
            </a:r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Related Documents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314614" y="662721"/>
            <a:ext cx="2292330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User selects OUTBOUND from the </a:t>
            </a:r>
            <a:r>
              <a:rPr lang="en-US" sz="1600" dirty="0" smtClean="0">
                <a:solidFill>
                  <a:srgbClr val="FFC000"/>
                </a:solidFill>
                <a:latin typeface="Segoe UI Light" pitchFamily="34" charset="0"/>
              </a:rPr>
              <a:t>interactive workflow</a:t>
            </a:r>
            <a:endParaRPr lang="en-US" sz="1600" dirty="0">
              <a:solidFill>
                <a:srgbClr val="FFC000"/>
              </a:solidFill>
              <a:latin typeface="Segoe UI Light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543800" y="2324100"/>
            <a:ext cx="1676400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Continue to others parts of the functional document</a:t>
            </a:r>
            <a:endParaRPr lang="en-US" sz="16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877" y="38100"/>
            <a:ext cx="777052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rgbClr val="00B0F0"/>
                </a:solidFill>
                <a:latin typeface="Segoe UI Light" pitchFamily="34" charset="0"/>
              </a:rPr>
              <a:t>Prototype </a:t>
            </a:r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1: </a:t>
            </a:r>
            <a:r>
              <a:rPr lang="en-US" sz="2800" dirty="0" err="1" smtClean="0">
                <a:solidFill>
                  <a:srgbClr val="00B0F0"/>
                </a:solidFill>
                <a:latin typeface="Segoe UI Light" pitchFamily="34" charset="0"/>
              </a:rPr>
              <a:t>WizMap</a:t>
            </a:r>
            <a:r>
              <a:rPr lang="en-US" sz="2800" dirty="0" smtClean="0">
                <a:solidFill>
                  <a:srgbClr val="00B0F0"/>
                </a:solidFill>
                <a:latin typeface="Segoe UI Light" pitchFamily="34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  <a:latin typeface="Segoe UI Light" pitchFamily="34" charset="0"/>
              </a:rPr>
              <a:t>(Wizard </a:t>
            </a:r>
            <a:r>
              <a:rPr lang="en-US" sz="2000" dirty="0">
                <a:solidFill>
                  <a:srgbClr val="00B0F0"/>
                </a:solidFill>
                <a:latin typeface="Segoe UI Light" pitchFamily="34" charset="0"/>
              </a:rPr>
              <a:t>mapping+ </a:t>
            </a:r>
            <a:r>
              <a:rPr lang="en-US" sz="2000" dirty="0" smtClean="0">
                <a:solidFill>
                  <a:srgbClr val="00B0F0"/>
                </a:solidFill>
                <a:latin typeface="Segoe UI Light" pitchFamily="34" charset="0"/>
              </a:rPr>
              <a:t>follow-the-flow)</a:t>
            </a:r>
            <a:endParaRPr lang="en-US" sz="2000" dirty="0">
              <a:solidFill>
                <a:srgbClr val="00B0F0"/>
              </a:solidFill>
              <a:latin typeface="Segoe UI Light" pitchFamily="34" charset="0"/>
            </a:endParaRPr>
          </a:p>
          <a:p>
            <a:pPr algn="l"/>
            <a:endParaRPr lang="en-US" sz="2800" dirty="0" smtClean="0">
              <a:solidFill>
                <a:srgbClr val="00B0F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8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4300"/>
            <a:ext cx="6477000" cy="857250"/>
          </a:xfrm>
        </p:spPr>
        <p:txBody>
          <a:bodyPr>
            <a:noAutofit/>
          </a:bodyPr>
          <a:lstStyle/>
          <a:p>
            <a:pPr algn="l"/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Prototype 2: </a:t>
            </a:r>
            <a:r>
              <a:rPr lang="en-US" sz="4000" dirty="0" err="1" smtClean="0">
                <a:solidFill>
                  <a:srgbClr val="00B0F0"/>
                </a:solidFill>
                <a:latin typeface="Segoe UI Light" pitchFamily="34" charset="0"/>
              </a:rPr>
              <a:t>Intellay</a:t>
            </a:r>
            <a:endParaRPr lang="en-US" sz="40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073" y="1375301"/>
            <a:ext cx="2758439" cy="2065807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775" y="1375301"/>
            <a:ext cx="2756713" cy="2065807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5302"/>
            <a:ext cx="2754985" cy="2065808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04800" y="3943350"/>
            <a:ext cx="5943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Infinite work space</a:t>
            </a:r>
          </a:p>
          <a:p>
            <a:pPr algn="l"/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User Makes the system intelligent with every step</a:t>
            </a:r>
          </a:p>
          <a:p>
            <a:pPr algn="l"/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OOPs concept ( Reuse, Inheritance )</a:t>
            </a:r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l"/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l"/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4300"/>
            <a:ext cx="6477000" cy="857250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solidFill>
                  <a:srgbClr val="00B0F0"/>
                </a:solidFill>
                <a:latin typeface="Segoe UI Light" pitchFamily="34" charset="0"/>
              </a:rPr>
              <a:t>Prototype </a:t>
            </a:r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3: </a:t>
            </a:r>
            <a:r>
              <a:rPr lang="en-US" sz="4000" dirty="0" err="1" smtClean="0">
                <a:solidFill>
                  <a:srgbClr val="00B0F0"/>
                </a:solidFill>
                <a:latin typeface="Segoe UI Light" pitchFamily="34" charset="0"/>
              </a:rPr>
              <a:t>Mapic</a:t>
            </a:r>
            <a:endParaRPr lang="en-US" sz="40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200" y="1252246"/>
            <a:ext cx="18010624" cy="2538704"/>
            <a:chOff x="76200" y="1252246"/>
            <a:chExt cx="18010624" cy="253870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1657350"/>
              <a:ext cx="2362200" cy="1774242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439" y="1657350"/>
              <a:ext cx="2362361" cy="1774242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1657350"/>
              <a:ext cx="2366477" cy="1774241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399" y="1657349"/>
              <a:ext cx="2367305" cy="1774243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9800" y="1657350"/>
              <a:ext cx="2365655" cy="1774241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68199" y="1640228"/>
              <a:ext cx="2380989" cy="1791363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06600" y="1252246"/>
              <a:ext cx="3380224" cy="2538704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Title 1"/>
          <p:cNvSpPr txBox="1">
            <a:spLocks/>
          </p:cNvSpPr>
          <p:nvPr/>
        </p:nvSpPr>
        <p:spPr>
          <a:xfrm>
            <a:off x="304800" y="3943350"/>
            <a:ext cx="5943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Unlock your target</a:t>
            </a:r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l"/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l"/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l"/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88214E-7 L -0.98473 0.005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36" y="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:\P3\4. Ideation Research\Imported on 28-03-2011\Camera roll - low res\Image001 (1)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19" r="4299" b="48581"/>
          <a:stretch/>
        </p:blipFill>
        <p:spPr bwMode="auto">
          <a:xfrm rot="5400000">
            <a:off x="627277" y="2431585"/>
            <a:ext cx="1575730" cy="2362199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:\P3\4. Ideation Research\Imported on 28-03-2011\Camera roll - low res\Image001 (1)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4" r="52315" b="50000"/>
          <a:stretch/>
        </p:blipFill>
        <p:spPr bwMode="auto">
          <a:xfrm rot="5400000">
            <a:off x="636353" y="580129"/>
            <a:ext cx="1568468" cy="235131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672443" y="895350"/>
            <a:ext cx="2813957" cy="14528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200" u="sng" dirty="0" smtClean="0">
                <a:solidFill>
                  <a:srgbClr val="00B0F0"/>
                </a:solidFill>
                <a:latin typeface="Segoe UI Light" pitchFamily="34" charset="0"/>
              </a:rPr>
              <a:t>IDEA 1</a:t>
            </a:r>
          </a:p>
          <a:p>
            <a:pPr marL="342900" indent="-342900" algn="l">
              <a:buAutoNum type="arabicPeriod"/>
            </a:pPr>
            <a:r>
              <a:rPr lang="en-US" sz="1200" dirty="0" smtClean="0">
                <a:solidFill>
                  <a:srgbClr val="00B0F0"/>
                </a:solidFill>
                <a:latin typeface="Segoe UI Light" pitchFamily="34" charset="0"/>
              </a:rPr>
              <a:t>If </a:t>
            </a:r>
            <a:r>
              <a:rPr lang="en-US" sz="1200" dirty="0">
                <a:solidFill>
                  <a:srgbClr val="00B0F0"/>
                </a:solidFill>
                <a:latin typeface="Segoe UI Light" pitchFamily="34" charset="0"/>
              </a:rPr>
              <a:t>we assume the mapping elements are converted to two columns like a table.</a:t>
            </a:r>
          </a:p>
          <a:p>
            <a:pPr marL="342900" indent="-342900" algn="l">
              <a:buAutoNum type="arabicPeriod"/>
            </a:pPr>
            <a:r>
              <a:rPr lang="en-US" sz="1200" dirty="0">
                <a:solidFill>
                  <a:srgbClr val="00B0F0"/>
                </a:solidFill>
                <a:latin typeface="Segoe UI Light" pitchFamily="34" charset="0"/>
              </a:rPr>
              <a:t>User selects ‘MAP IT’ and the information gets transformed to a map.</a:t>
            </a:r>
          </a:p>
          <a:p>
            <a:endParaRPr lang="en-GB" sz="1200" dirty="0">
              <a:solidFill>
                <a:srgbClr val="00B0F0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672443" y="2798150"/>
            <a:ext cx="2813957" cy="14528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200" u="sng" dirty="0">
                <a:solidFill>
                  <a:srgbClr val="00B0F0"/>
                </a:solidFill>
                <a:latin typeface="Segoe UI Light" pitchFamily="34" charset="0"/>
              </a:rPr>
              <a:t>IDEA 2</a:t>
            </a:r>
            <a:endParaRPr lang="en-US" sz="1200" u="sng" dirty="0" smtClean="0">
              <a:solidFill>
                <a:srgbClr val="00B0F0"/>
              </a:solidFill>
              <a:latin typeface="Segoe UI Light" pitchFamily="34" charset="0"/>
            </a:endParaRPr>
          </a:p>
          <a:p>
            <a:pPr marL="342900" indent="-342900" algn="l">
              <a:buAutoNum type="arabicPeriod"/>
            </a:pPr>
            <a:r>
              <a:rPr lang="en-US" sz="1200" dirty="0" smtClean="0">
                <a:solidFill>
                  <a:srgbClr val="00B0F0"/>
                </a:solidFill>
                <a:latin typeface="Segoe UI Light" pitchFamily="34" charset="0"/>
              </a:rPr>
              <a:t>The Schemas arrange themselves on a horizontal and a vertical grid.  Define a functoid to define a logic between source and destination</a:t>
            </a:r>
            <a:endParaRPr lang="en-US" sz="12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-114300"/>
            <a:ext cx="6477000" cy="857250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solidFill>
                  <a:srgbClr val="00B0F0"/>
                </a:solidFill>
                <a:latin typeface="Segoe UI Light" pitchFamily="34" charset="0"/>
              </a:rPr>
              <a:t>Prototype </a:t>
            </a:r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4: </a:t>
            </a:r>
            <a:r>
              <a:rPr lang="en-US" sz="4000" dirty="0" err="1" smtClean="0">
                <a:solidFill>
                  <a:srgbClr val="00B0F0"/>
                </a:solidFill>
                <a:latin typeface="Segoe UI Light" pitchFamily="34" charset="0"/>
              </a:rPr>
              <a:t>Excellator</a:t>
            </a:r>
            <a:endParaRPr lang="en-US" sz="40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pic>
        <p:nvPicPr>
          <p:cNvPr id="8" name="Picture 2" descr="I:\P3\4. Ideation Research\Imported on 28-03-2011\Camera roll - low res\Image001 (1)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8" t="50000" r="2231"/>
          <a:stretch/>
        </p:blipFill>
        <p:spPr bwMode="auto">
          <a:xfrm rot="16200000">
            <a:off x="6406918" y="577094"/>
            <a:ext cx="1580626" cy="2369538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867400" y="2645749"/>
            <a:ext cx="3200400" cy="1831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200" u="sng" dirty="0">
                <a:solidFill>
                  <a:srgbClr val="00B0F0"/>
                </a:solidFill>
                <a:latin typeface="Segoe UI Light" pitchFamily="34" charset="0"/>
              </a:rPr>
              <a:t>IDEA </a:t>
            </a:r>
            <a:r>
              <a:rPr lang="en-US" sz="1200" u="sng" dirty="0" smtClean="0">
                <a:solidFill>
                  <a:srgbClr val="00B0F0"/>
                </a:solidFill>
                <a:latin typeface="Segoe UI Light" pitchFamily="34" charset="0"/>
              </a:rPr>
              <a:t>3</a:t>
            </a:r>
            <a:endParaRPr lang="en-US" sz="1200" u="sng" dirty="0">
              <a:solidFill>
                <a:srgbClr val="00B0F0"/>
              </a:solidFill>
              <a:latin typeface="Segoe UI Light" pitchFamily="34" charset="0"/>
            </a:endParaRPr>
          </a:p>
          <a:p>
            <a:pPr marL="342900" indent="-342900" algn="l">
              <a:buAutoNum type="arabicPeriod"/>
            </a:pPr>
            <a:r>
              <a:rPr lang="en-US" sz="1200" dirty="0" smtClean="0">
                <a:solidFill>
                  <a:srgbClr val="00B0F0"/>
                </a:solidFill>
                <a:latin typeface="Segoe UI Light" pitchFamily="34" charset="0"/>
              </a:rPr>
              <a:t>As soon the  User selects ‘TURN-ON MAPPING’ feature the content on the existing excel sheet transforms to mapping area. </a:t>
            </a:r>
          </a:p>
          <a:p>
            <a:pPr marL="342900" indent="-342900" algn="l">
              <a:buAutoNum type="arabicPeriod"/>
            </a:pPr>
            <a:r>
              <a:rPr lang="en-US" sz="1200" dirty="0" smtClean="0">
                <a:solidFill>
                  <a:srgbClr val="00B0F0"/>
                </a:solidFill>
                <a:latin typeface="Segoe UI Light" pitchFamily="34" charset="0"/>
              </a:rPr>
              <a:t>Each box defines a logic. </a:t>
            </a:r>
          </a:p>
          <a:p>
            <a:pPr marL="342900" indent="-342900" algn="l">
              <a:buAutoNum type="arabicPeriod"/>
            </a:pPr>
            <a:r>
              <a:rPr lang="en-US" sz="1200" dirty="0" smtClean="0">
                <a:solidFill>
                  <a:srgbClr val="00B0F0"/>
                </a:solidFill>
                <a:latin typeface="Segoe UI Light" pitchFamily="34" charset="0"/>
              </a:rPr>
              <a:t>User has to draw a line through the box to concatenate the logic</a:t>
            </a:r>
            <a:endParaRPr lang="en-US" sz="1200" dirty="0">
              <a:solidFill>
                <a:srgbClr val="00B0F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490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4300"/>
            <a:ext cx="6477000" cy="857250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solidFill>
                  <a:srgbClr val="00B0F0"/>
                </a:solidFill>
                <a:latin typeface="Segoe UI Light" pitchFamily="34" charset="0"/>
              </a:rPr>
              <a:t>Prototype </a:t>
            </a:r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4: </a:t>
            </a:r>
            <a:r>
              <a:rPr lang="en-US" sz="4000" dirty="0" err="1" smtClean="0">
                <a:solidFill>
                  <a:srgbClr val="00B0F0"/>
                </a:solidFill>
                <a:latin typeface="Segoe UI Light" pitchFamily="34" charset="0"/>
              </a:rPr>
              <a:t>Excellator</a:t>
            </a:r>
            <a:endParaRPr lang="en-US" sz="40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199" y="1276349"/>
            <a:ext cx="19785456" cy="2438402"/>
            <a:chOff x="76199" y="1352548"/>
            <a:chExt cx="19785456" cy="2438402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9" y="1352549"/>
              <a:ext cx="3250053" cy="2438400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7357" y="1352550"/>
              <a:ext cx="3242043" cy="2438400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2740" y="1352549"/>
              <a:ext cx="3254644" cy="2438400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0361" y="1352550"/>
              <a:ext cx="3244340" cy="2438399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96900" y="1356361"/>
              <a:ext cx="3249556" cy="2434588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1600" y="1352548"/>
              <a:ext cx="3250055" cy="2438401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Title 1"/>
          <p:cNvSpPr txBox="1">
            <a:spLocks/>
          </p:cNvSpPr>
          <p:nvPr/>
        </p:nvSpPr>
        <p:spPr>
          <a:xfrm>
            <a:off x="228600" y="4095750"/>
            <a:ext cx="5943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Users tool</a:t>
            </a:r>
          </a:p>
          <a:p>
            <a:pPr algn="l"/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Mapping toolbar(Domain based) </a:t>
            </a:r>
          </a:p>
          <a:p>
            <a:pPr algn="l"/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Example feedbacks</a:t>
            </a:r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l"/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l"/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l"/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4037E-6 L -1.11493 2.4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9050"/>
            <a:ext cx="8548914" cy="742950"/>
          </a:xfrm>
          <a:prstGeom prst="rect">
            <a:avLst/>
          </a:prstGeom>
          <a:solidFill>
            <a:srgbClr val="000000">
              <a:alpha val="41961"/>
            </a:srgbClr>
          </a:solidFill>
          <a:ln>
            <a:solidFill>
              <a:srgbClr val="000000">
                <a:alpha val="2117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rgbClr val="00B0F0"/>
                </a:solidFill>
                <a:latin typeface="Segoe Light" pitchFamily="34" charset="0"/>
              </a:rPr>
              <a:t>Market Research</a:t>
            </a:r>
            <a:endParaRPr lang="en-GB" sz="3600" dirty="0">
              <a:latin typeface="Segoe Light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55958" y="2952750"/>
            <a:ext cx="2861389" cy="1765062"/>
            <a:chOff x="3844211" y="2920161"/>
            <a:chExt cx="2861389" cy="176506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844211" y="2920161"/>
              <a:ext cx="2861389" cy="176506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463807">
              <a:off x="4870203" y="3023184"/>
              <a:ext cx="1130600" cy="203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4794058" y="723900"/>
            <a:ext cx="2893234" cy="1852339"/>
            <a:chOff x="5488766" y="636623"/>
            <a:chExt cx="2893234" cy="185233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8766" y="723900"/>
              <a:ext cx="2893234" cy="176506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314715">
              <a:off x="6740276" y="636623"/>
              <a:ext cx="775793" cy="174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325655" y="908030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err="1" smtClean="0">
                <a:latin typeface="Segoe UI Light" pitchFamily="34" charset="0"/>
              </a:rPr>
              <a:t>Adeptia</a:t>
            </a:r>
            <a:r>
              <a:rPr lang="en-GB" dirty="0" smtClean="0">
                <a:latin typeface="Segoe UI Light" pitchFamily="34" charset="0"/>
              </a:rPr>
              <a:t> Integration Suite</a:t>
            </a:r>
          </a:p>
          <a:p>
            <a:r>
              <a:rPr lang="en-GB" dirty="0" err="1" smtClean="0">
                <a:latin typeface="Segoe UI Light" pitchFamily="34" charset="0"/>
              </a:rPr>
              <a:t>Altova</a:t>
            </a:r>
            <a:r>
              <a:rPr lang="en-GB" dirty="0" smtClean="0">
                <a:latin typeface="Segoe UI Light" pitchFamily="34" charset="0"/>
              </a:rPr>
              <a:t> </a:t>
            </a:r>
            <a:r>
              <a:rPr lang="en-GB" dirty="0" err="1" smtClean="0">
                <a:latin typeface="Segoe UI Light" pitchFamily="34" charset="0"/>
              </a:rPr>
              <a:t>MapForce</a:t>
            </a:r>
            <a:endParaRPr lang="en-GB" dirty="0" smtClean="0">
              <a:latin typeface="Segoe UI Light" pitchFamily="34" charset="0"/>
            </a:endParaRPr>
          </a:p>
          <a:p>
            <a:r>
              <a:rPr lang="en-GB" dirty="0" smtClean="0">
                <a:latin typeface="Segoe UI Light" pitchFamily="34" charset="0"/>
              </a:rPr>
              <a:t>Apache Synapse</a:t>
            </a:r>
          </a:p>
          <a:p>
            <a:r>
              <a:rPr lang="en-GB" dirty="0" err="1" smtClean="0">
                <a:latin typeface="Segoe UI Light" pitchFamily="34" charset="0"/>
              </a:rPr>
              <a:t>Artix</a:t>
            </a:r>
            <a:endParaRPr lang="en-GB" dirty="0" smtClean="0">
              <a:latin typeface="Segoe UI Light" pitchFamily="34" charset="0"/>
            </a:endParaRPr>
          </a:p>
          <a:p>
            <a:r>
              <a:rPr lang="en-GB" dirty="0" smtClean="0">
                <a:latin typeface="Segoe UI Light" pitchFamily="34" charset="0"/>
              </a:rPr>
              <a:t>BizTalk Server</a:t>
            </a:r>
            <a:endParaRPr lang="en-GB" dirty="0">
              <a:latin typeface="Segoe UI Light" pitchFamily="34" charset="0"/>
            </a:endParaRPr>
          </a:p>
          <a:p>
            <a:r>
              <a:rPr lang="en-GB" dirty="0" smtClean="0">
                <a:latin typeface="Segoe UI Light" pitchFamily="34" charset="0"/>
              </a:rPr>
              <a:t>Blackbird ESB</a:t>
            </a:r>
          </a:p>
          <a:p>
            <a:r>
              <a:rPr lang="en-GB" dirty="0" smtClean="0">
                <a:latin typeface="Segoe UI Light" pitchFamily="34" charset="0"/>
              </a:rPr>
              <a:t>Business Integration Server</a:t>
            </a:r>
          </a:p>
          <a:p>
            <a:r>
              <a:rPr lang="en-GB" dirty="0" smtClean="0">
                <a:latin typeface="Segoe UI Light" pitchFamily="34" charset="0"/>
              </a:rPr>
              <a:t>FUSE ESB</a:t>
            </a:r>
          </a:p>
          <a:p>
            <a:r>
              <a:rPr lang="en-GB" dirty="0" err="1" smtClean="0">
                <a:latin typeface="Segoe UI Light" pitchFamily="34" charset="0"/>
              </a:rPr>
              <a:t>iBOLT</a:t>
            </a:r>
            <a:r>
              <a:rPr lang="en-GB" dirty="0" smtClean="0">
                <a:latin typeface="Segoe UI Light" pitchFamily="34" charset="0"/>
              </a:rPr>
              <a:t> IS</a:t>
            </a:r>
          </a:p>
          <a:p>
            <a:r>
              <a:rPr lang="en-GB" dirty="0" smtClean="0">
                <a:latin typeface="Segoe UI Light" pitchFamily="34" charset="0"/>
              </a:rPr>
              <a:t>TIBCO</a:t>
            </a:r>
          </a:p>
          <a:p>
            <a:r>
              <a:rPr lang="en-GB" dirty="0" smtClean="0">
                <a:latin typeface="Segoe UI Light" pitchFamily="34" charset="0"/>
              </a:rPr>
              <a:t>IBM </a:t>
            </a:r>
            <a:r>
              <a:rPr lang="en-GB" dirty="0" err="1" smtClean="0">
                <a:latin typeface="Segoe UI Light" pitchFamily="34" charset="0"/>
              </a:rPr>
              <a:t>WebSphere</a:t>
            </a:r>
            <a:endParaRPr lang="en-GB" dirty="0" smtClean="0">
              <a:latin typeface="Segoe UI Light" pitchFamily="34" charset="0"/>
            </a:endParaRPr>
          </a:p>
          <a:p>
            <a:r>
              <a:rPr lang="en-GB" dirty="0" err="1" smtClean="0">
                <a:latin typeface="Segoe UI Light" pitchFamily="34" charset="0"/>
              </a:rPr>
              <a:t>WebLogic</a:t>
            </a:r>
            <a:endParaRPr lang="en-GB" dirty="0" smtClean="0">
              <a:latin typeface="Segoe UI Light" pitchFamily="34" charset="0"/>
            </a:endParaRPr>
          </a:p>
          <a:p>
            <a:r>
              <a:rPr lang="en-GB" dirty="0" err="1" smtClean="0">
                <a:latin typeface="Segoe UI Light" pitchFamily="34" charset="0"/>
              </a:rPr>
              <a:t>Guarana</a:t>
            </a:r>
            <a:r>
              <a:rPr lang="en-GB" dirty="0" smtClean="0">
                <a:latin typeface="Segoe UI Light" pitchFamily="34" charset="0"/>
              </a:rPr>
              <a:t> DSL</a:t>
            </a:r>
          </a:p>
          <a:p>
            <a:r>
              <a:rPr lang="en-US" dirty="0" smtClean="0">
                <a:latin typeface="Segoe UI Light" pitchFamily="34" charset="0"/>
              </a:rPr>
              <a:t>ETL</a:t>
            </a:r>
          </a:p>
          <a:p>
            <a:r>
              <a:rPr lang="en-US" dirty="0" smtClean="0">
                <a:latin typeface="Segoe UI Light" pitchFamily="34" charset="0"/>
              </a:rPr>
              <a:t>APATAR</a:t>
            </a:r>
            <a:endParaRPr lang="en-GB" dirty="0" smtClean="0">
              <a:latin typeface="Segoe UI Light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87292" y="828586"/>
            <a:ext cx="13716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FF9900"/>
                </a:solidFill>
                <a:latin typeface="Segoe UI Light" pitchFamily="34" charset="0"/>
              </a:rPr>
              <a:t>Gives flexibility but adds a lot of randomness</a:t>
            </a:r>
            <a:endParaRPr lang="en-GB" sz="1100" dirty="0" smtClean="0">
              <a:solidFill>
                <a:srgbClr val="FF9900"/>
              </a:solidFill>
              <a:latin typeface="Segoe UI Ligh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87292" y="3031688"/>
            <a:ext cx="1371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FF9900"/>
                </a:solidFill>
                <a:latin typeface="Segoe UI Light" pitchFamily="34" charset="0"/>
              </a:rPr>
              <a:t>Very restrictive, no flexibility</a:t>
            </a:r>
            <a:endParaRPr lang="en-GB" sz="1100" dirty="0" smtClean="0">
              <a:solidFill>
                <a:srgbClr val="FF9900"/>
              </a:solidFill>
              <a:latin typeface="Segoe UI Light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87292" y="1581150"/>
            <a:ext cx="1371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FF9900"/>
                </a:solidFill>
                <a:latin typeface="Segoe UI Light" pitchFamily="34" charset="0"/>
              </a:rPr>
              <a:t>Works with nodes and arrows</a:t>
            </a:r>
            <a:endParaRPr lang="en-GB" sz="1100" dirty="0" smtClean="0">
              <a:solidFill>
                <a:srgbClr val="FF9900"/>
              </a:solidFill>
              <a:latin typeface="Segoe UI Ligh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87292" y="3714750"/>
            <a:ext cx="1371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FF9900"/>
                </a:solidFill>
                <a:latin typeface="Segoe UI Light" pitchFamily="34" charset="0"/>
              </a:rPr>
              <a:t>Works with nodes and arrows</a:t>
            </a:r>
            <a:endParaRPr lang="en-GB" sz="1100" dirty="0" smtClean="0">
              <a:solidFill>
                <a:srgbClr val="FF990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81016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4300"/>
            <a:ext cx="6477000" cy="857250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solidFill>
                  <a:srgbClr val="00B0F0"/>
                </a:solidFill>
                <a:latin typeface="Segoe UI Light" pitchFamily="34" charset="0"/>
              </a:rPr>
              <a:t>Prototype </a:t>
            </a:r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5: </a:t>
            </a:r>
            <a:r>
              <a:rPr lang="en-US" sz="4000" dirty="0" err="1" smtClean="0">
                <a:solidFill>
                  <a:srgbClr val="00B0F0"/>
                </a:solidFill>
                <a:latin typeface="Segoe UI Light" pitchFamily="34" charset="0"/>
              </a:rPr>
              <a:t>Maplator</a:t>
            </a:r>
            <a:endParaRPr lang="en-US" sz="40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200" y="1276350"/>
            <a:ext cx="17203302" cy="2133600"/>
            <a:chOff x="76200" y="1276350"/>
            <a:chExt cx="17203302" cy="21336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1276350"/>
              <a:ext cx="3418870" cy="213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0598" y="1276350"/>
              <a:ext cx="3423505" cy="213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3126" y="1276350"/>
              <a:ext cx="3418870" cy="213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2476" y="1276350"/>
              <a:ext cx="3401806" cy="213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4763" y="1284213"/>
              <a:ext cx="3404739" cy="212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Title 1"/>
          <p:cNvSpPr txBox="1">
            <a:spLocks/>
          </p:cNvSpPr>
          <p:nvPr/>
        </p:nvSpPr>
        <p:spPr>
          <a:xfrm>
            <a:off x="228600" y="4095750"/>
            <a:ext cx="5943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Focus + Context</a:t>
            </a:r>
          </a:p>
          <a:p>
            <a:pPr algn="l"/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Natural User Language</a:t>
            </a:r>
          </a:p>
          <a:p>
            <a:pPr algn="l"/>
            <a:endParaRPr lang="en-US" sz="1600" dirty="0" smtClean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l"/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62096E-6 L -0.68229 -3.620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229 -3.62096E-6 L -0.94896 -3.62096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4300"/>
            <a:ext cx="6477000" cy="857250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solidFill>
                  <a:srgbClr val="00B0F0"/>
                </a:solidFill>
                <a:latin typeface="Segoe UI Light" pitchFamily="34" charset="0"/>
              </a:rPr>
              <a:t>Prototype </a:t>
            </a:r>
            <a:r>
              <a:rPr lang="en-US" sz="1600" dirty="0" smtClean="0">
                <a:solidFill>
                  <a:srgbClr val="00B0F0"/>
                </a:solidFill>
                <a:latin typeface="Segoe UI Light" pitchFamily="34" charset="0"/>
              </a:rPr>
              <a:t>6: </a:t>
            </a:r>
            <a:r>
              <a:rPr lang="en-US" sz="4000" dirty="0" err="1" smtClean="0">
                <a:solidFill>
                  <a:srgbClr val="00B0F0"/>
                </a:solidFill>
                <a:latin typeface="Segoe UI Light" pitchFamily="34" charset="0"/>
              </a:rPr>
              <a:t>Cllop</a:t>
            </a:r>
            <a:endParaRPr lang="en-US" sz="40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199" y="1352550"/>
            <a:ext cx="12513463" cy="2590801"/>
            <a:chOff x="76199" y="1352550"/>
            <a:chExt cx="12513463" cy="2590801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9" y="1352550"/>
              <a:ext cx="4153687" cy="259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1352550"/>
              <a:ext cx="4139937" cy="259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9796" y="1352551"/>
              <a:ext cx="4149866" cy="259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8600" y="4095750"/>
            <a:ext cx="5943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Maximum space for schema </a:t>
            </a:r>
          </a:p>
          <a:p>
            <a:pPr algn="l"/>
            <a:r>
              <a:rPr lang="en-US" sz="1600" dirty="0" smtClean="0">
                <a:solidFill>
                  <a:schemeClr val="tx1">
                    <a:lumMod val="8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Fill in the blanks</a:t>
            </a:r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l"/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l"/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l"/>
            <a:endParaRPr lang="en-US" sz="1600" dirty="0">
              <a:solidFill>
                <a:schemeClr val="tx1">
                  <a:lumMod val="8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79802E-6 L -0.39253 -2.7980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2570" y="38100"/>
            <a:ext cx="815703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Evaluation- Stage 1</a:t>
            </a:r>
          </a:p>
        </p:txBody>
      </p:sp>
    </p:spTree>
    <p:extLst>
      <p:ext uri="{BB962C8B-B14F-4D97-AF65-F5344CB8AC3E}">
        <p14:creationId xmlns:p14="http://schemas.microsoft.com/office/powerpoint/2010/main" val="592679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058894" y="1784340"/>
            <a:ext cx="1644692" cy="2671996"/>
            <a:chOff x="2200871" y="1504950"/>
            <a:chExt cx="1697008" cy="275699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1567" y="1504950"/>
              <a:ext cx="1696312" cy="1327548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871" y="2958519"/>
              <a:ext cx="1693150" cy="1303421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97707" y="1398589"/>
            <a:ext cx="2757647" cy="3459699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114300"/>
            <a:ext cx="6477000" cy="85725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rgbClr val="00B0F0"/>
                </a:solidFill>
                <a:latin typeface="Segoe UI Light" pitchFamily="34" charset="0"/>
              </a:rPr>
              <a:t>evaluation process</a:t>
            </a:r>
            <a:endParaRPr lang="en-US" sz="4000" dirty="0">
              <a:solidFill>
                <a:srgbClr val="00B0F0"/>
              </a:solidFill>
              <a:latin typeface="Segoe UI Light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732081" y="1388026"/>
            <a:ext cx="133725" cy="133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2898862" y="1388026"/>
            <a:ext cx="133725" cy="133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7010400" y="1388026"/>
            <a:ext cx="133725" cy="133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/>
          <p:cNvCxnSpPr>
            <a:stCxn id="2" idx="6"/>
            <a:endCxn id="10" idx="2"/>
          </p:cNvCxnSpPr>
          <p:nvPr/>
        </p:nvCxnSpPr>
        <p:spPr>
          <a:xfrm>
            <a:off x="865806" y="1454889"/>
            <a:ext cx="2033056" cy="0"/>
          </a:xfrm>
          <a:prstGeom prst="line">
            <a:avLst/>
          </a:prstGeom>
          <a:ln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2"/>
          </p:cNvCxnSpPr>
          <p:nvPr/>
        </p:nvCxnSpPr>
        <p:spPr>
          <a:xfrm>
            <a:off x="2900769" y="1454889"/>
            <a:ext cx="4109631" cy="0"/>
          </a:xfrm>
          <a:prstGeom prst="line">
            <a:avLst/>
          </a:prstGeom>
          <a:ln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8281" y="1200150"/>
            <a:ext cx="1857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</a:t>
            </a:r>
            <a:r>
              <a:rPr lang="en-US" sz="1400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oncept </a:t>
            </a:r>
            <a:r>
              <a:rPr lang="en-US" sz="1400" dirty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w</a:t>
            </a:r>
            <a:r>
              <a:rPr lang="en-US" sz="1400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alkthrough</a:t>
            </a:r>
            <a:endParaRPr lang="en-GB" sz="1400" dirty="0">
              <a:solidFill>
                <a:srgbClr val="FFC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75676" y="1200150"/>
            <a:ext cx="3077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</a:t>
            </a:r>
            <a:r>
              <a:rPr lang="en-US" sz="1400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eedback</a:t>
            </a:r>
            <a:r>
              <a:rPr lang="en-US" sz="1400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1400" dirty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</a:t>
            </a:r>
            <a:r>
              <a:rPr lang="en-US" sz="1400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nterview + feedback </a:t>
            </a:r>
            <a:r>
              <a:rPr lang="en-US" sz="1400" dirty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</a:t>
            </a:r>
            <a:r>
              <a:rPr lang="en-US" sz="1400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orm</a:t>
            </a:r>
            <a:endParaRPr lang="en-GB" sz="1400" dirty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458200" y="1388026"/>
            <a:ext cx="133725" cy="133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/>
          <p:cNvCxnSpPr/>
          <p:nvPr/>
        </p:nvCxnSpPr>
        <p:spPr>
          <a:xfrm>
            <a:off x="7110944" y="1454889"/>
            <a:ext cx="2033056" cy="0"/>
          </a:xfrm>
          <a:prstGeom prst="line">
            <a:avLst/>
          </a:prstGeom>
          <a:ln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05650" y="1200150"/>
            <a:ext cx="1248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</a:t>
            </a:r>
            <a:r>
              <a:rPr lang="en-US" sz="1400" dirty="0" smtClean="0">
                <a:solidFill>
                  <a:srgbClr val="FFC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xpert</a:t>
            </a:r>
            <a:r>
              <a:rPr lang="en-US" sz="1400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review</a:t>
            </a:r>
            <a:endParaRPr lang="en-GB" sz="1400" dirty="0">
              <a:solidFill>
                <a:srgbClr val="FFC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68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-23777" y="4692649"/>
            <a:ext cx="9184240" cy="450851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/>
          <p:cNvSpPr/>
          <p:nvPr/>
        </p:nvSpPr>
        <p:spPr>
          <a:xfrm>
            <a:off x="-46849" y="-3810"/>
            <a:ext cx="9184240" cy="431957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/>
          <p:cNvSpPr/>
          <p:nvPr/>
        </p:nvSpPr>
        <p:spPr>
          <a:xfrm>
            <a:off x="4525463" y="3276727"/>
            <a:ext cx="1295400" cy="514350"/>
          </a:xfrm>
          <a:prstGeom prst="ellipse">
            <a:avLst/>
          </a:prstGeom>
          <a:noFill/>
          <a:ln>
            <a:solidFill>
              <a:srgbClr val="82F52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065946" y="57150"/>
            <a:ext cx="109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Operation</a:t>
            </a:r>
            <a:endParaRPr lang="en-GB" sz="1600" dirty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77270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B0F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Schema</a:t>
            </a:r>
            <a:endParaRPr lang="en-GB" sz="1600" dirty="0">
              <a:solidFill>
                <a:srgbClr val="00B0F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932235" y="4016702"/>
            <a:ext cx="1295400" cy="514350"/>
          </a:xfrm>
          <a:prstGeom prst="ellipse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606441" y="2648077"/>
            <a:ext cx="1295400" cy="514350"/>
          </a:xfrm>
          <a:prstGeom prst="ellipse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5554935" y="3708340"/>
            <a:ext cx="1295400" cy="514350"/>
          </a:xfrm>
          <a:prstGeom prst="ellipse">
            <a:avLst/>
          </a:prstGeom>
          <a:noFill/>
          <a:ln>
            <a:solidFill>
              <a:srgbClr val="82F52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4774970" y="3384084"/>
            <a:ext cx="855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rPr>
              <a:t>Excelator</a:t>
            </a:r>
            <a:endParaRPr lang="en-GB" sz="140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78410" y="4146919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rPr>
              <a:t>Cllo</a:t>
            </a:r>
            <a:r>
              <a:rPr lang="en-US" sz="14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rPr>
              <a:t>p</a:t>
            </a:r>
            <a:endParaRPr lang="en-GB" sz="140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4020" y="2747814"/>
            <a:ext cx="719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rPr>
              <a:t>Intellay</a:t>
            </a:r>
            <a:endParaRPr lang="en-GB" sz="140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01336" y="3815697"/>
            <a:ext cx="862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rPr>
              <a:t>Maplator</a:t>
            </a:r>
            <a:endParaRPr lang="en-GB" sz="140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181600" y="2048166"/>
            <a:ext cx="1295400" cy="514350"/>
          </a:xfrm>
          <a:prstGeom prst="ellipse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5406763" y="2147903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rPr>
              <a:t>WizMap</a:t>
            </a:r>
            <a:endParaRPr lang="en-GB" sz="140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Cloud Callout 16"/>
          <p:cNvSpPr/>
          <p:nvPr/>
        </p:nvSpPr>
        <p:spPr>
          <a:xfrm>
            <a:off x="4138228" y="762127"/>
            <a:ext cx="1576775" cy="685800"/>
          </a:xfrm>
          <a:prstGeom prst="cloudCallout">
            <a:avLst>
              <a:gd name="adj1" fmla="val 58100"/>
              <a:gd name="adj2" fmla="val -4583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4380684" y="809316"/>
            <a:ext cx="108454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rPr>
              <a:t>Which operation to perform</a:t>
            </a:r>
            <a:endParaRPr lang="en-GB" sz="105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1" name="Cloud Callout 20"/>
          <p:cNvSpPr/>
          <p:nvPr/>
        </p:nvSpPr>
        <p:spPr>
          <a:xfrm>
            <a:off x="5586028" y="1162177"/>
            <a:ext cx="1576775" cy="685800"/>
          </a:xfrm>
          <a:prstGeom prst="cloudCallout">
            <a:avLst>
              <a:gd name="adj1" fmla="val 58100"/>
              <a:gd name="adj2" fmla="val -4583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5820864" y="1300804"/>
            <a:ext cx="10845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rPr>
              <a:t>How to perform that operation?</a:t>
            </a:r>
            <a:endParaRPr lang="en-GB" sz="105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3" name="Cloud Callout 22"/>
          <p:cNvSpPr/>
          <p:nvPr/>
        </p:nvSpPr>
        <p:spPr>
          <a:xfrm>
            <a:off x="6822976" y="514350"/>
            <a:ext cx="1576775" cy="685800"/>
          </a:xfrm>
          <a:prstGeom prst="cloudCallout">
            <a:avLst>
              <a:gd name="adj1" fmla="val 58100"/>
              <a:gd name="adj2" fmla="val -45833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7057812" y="641835"/>
            <a:ext cx="10845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rPr>
              <a:t>Validation to user</a:t>
            </a:r>
            <a:endParaRPr lang="en-GB" sz="105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5" name="Cloud Callout 24"/>
          <p:cNvSpPr/>
          <p:nvPr/>
        </p:nvSpPr>
        <p:spPr>
          <a:xfrm>
            <a:off x="365294" y="796071"/>
            <a:ext cx="1311109" cy="570252"/>
          </a:xfrm>
          <a:prstGeom prst="cloudCallout">
            <a:avLst>
              <a:gd name="adj1" fmla="val -62148"/>
              <a:gd name="adj2" fmla="val -39951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457200" y="876430"/>
            <a:ext cx="10845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rPr>
              <a:t>Getting Schemas</a:t>
            </a:r>
            <a:endParaRPr lang="en-GB" sz="105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7" name="Cloud Callout 26"/>
          <p:cNvSpPr/>
          <p:nvPr/>
        </p:nvSpPr>
        <p:spPr>
          <a:xfrm>
            <a:off x="1905000" y="1105027"/>
            <a:ext cx="1576775" cy="685800"/>
          </a:xfrm>
          <a:prstGeom prst="cloudCallout">
            <a:avLst>
              <a:gd name="adj1" fmla="val -62148"/>
              <a:gd name="adj2" fmla="val -39951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2116980" y="1182693"/>
            <a:ext cx="108454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rPr>
              <a:t>Searching parameters in schemas</a:t>
            </a:r>
            <a:endParaRPr lang="en-GB" sz="105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-13602" y="2076577"/>
            <a:ext cx="1918602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from spec to schema</a:t>
            </a:r>
            <a:endParaRPr lang="en-GB" sz="16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-13600" y="2473204"/>
            <a:ext cx="1680653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standard schemas</a:t>
            </a:r>
            <a:endParaRPr lang="en-GB" sz="1600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-13600" y="2873254"/>
            <a:ext cx="1332609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Online source</a:t>
            </a:r>
            <a:endParaRPr lang="en-GB" sz="1600" dirty="0">
              <a:latin typeface="+mj-lt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991164" y="3381484"/>
            <a:ext cx="2233225" cy="514350"/>
          </a:xfrm>
          <a:prstGeom prst="ellipse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/>
          <p:cNvSpPr txBox="1"/>
          <p:nvPr/>
        </p:nvSpPr>
        <p:spPr>
          <a:xfrm>
            <a:off x="1240669" y="3481221"/>
            <a:ext cx="1721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rPr>
              <a:t>Structural Constructs</a:t>
            </a:r>
            <a:endParaRPr lang="en-GB" sz="140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991164" y="4038600"/>
            <a:ext cx="2233225" cy="514350"/>
          </a:xfrm>
          <a:prstGeom prst="ellipse">
            <a:avLst/>
          </a:prstGeom>
          <a:noFill/>
          <a:ln>
            <a:solidFill>
              <a:srgbClr val="82F52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/>
          <p:cNvSpPr txBox="1"/>
          <p:nvPr/>
        </p:nvSpPr>
        <p:spPr>
          <a:xfrm>
            <a:off x="1527027" y="4145957"/>
            <a:ext cx="1053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rPr>
              <a:t>Auto search</a:t>
            </a:r>
            <a:endParaRPr lang="en-GB" sz="140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7" name="Arc 66"/>
          <p:cNvSpPr/>
          <p:nvPr/>
        </p:nvSpPr>
        <p:spPr>
          <a:xfrm rot="2247473">
            <a:off x="1060642" y="1469996"/>
            <a:ext cx="1712329" cy="3150607"/>
          </a:xfrm>
          <a:prstGeom prst="arc">
            <a:avLst>
              <a:gd name="adj1" fmla="val 15850919"/>
              <a:gd name="adj2" fmla="val 0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Arc 67"/>
          <p:cNvSpPr/>
          <p:nvPr/>
        </p:nvSpPr>
        <p:spPr>
          <a:xfrm rot="2321750">
            <a:off x="271516" y="1081667"/>
            <a:ext cx="3013330" cy="4463420"/>
          </a:xfrm>
          <a:prstGeom prst="arc">
            <a:avLst>
              <a:gd name="adj1" fmla="val 15936988"/>
              <a:gd name="adj2" fmla="val 20335417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/>
          <p:cNvSpPr txBox="1"/>
          <p:nvPr/>
        </p:nvSpPr>
        <p:spPr>
          <a:xfrm>
            <a:off x="7057814" y="2076577"/>
            <a:ext cx="2086189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Natural User Language</a:t>
            </a:r>
            <a:endParaRPr lang="en-GB" sz="1600" dirty="0"/>
          </a:p>
        </p:txBody>
      </p:sp>
      <p:sp>
        <p:nvSpPr>
          <p:cNvPr id="75" name="TextBox 74"/>
          <p:cNvSpPr txBox="1"/>
          <p:nvPr/>
        </p:nvSpPr>
        <p:spPr>
          <a:xfrm>
            <a:off x="7315203" y="2473204"/>
            <a:ext cx="1828799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+mj-lt"/>
              </a:rPr>
              <a:t>Example Feedback</a:t>
            </a:r>
            <a:endParaRPr lang="en-GB" sz="1600" dirty="0">
              <a:latin typeface="+mj-lt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824995" y="2873254"/>
            <a:ext cx="1319006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</a:rPr>
              <a:t>Fill in blank</a:t>
            </a:r>
            <a:endParaRPr lang="en-GB" sz="1600" dirty="0">
              <a:latin typeface="+mj-lt"/>
            </a:endParaRPr>
          </a:p>
        </p:txBody>
      </p:sp>
      <p:sp>
        <p:nvSpPr>
          <p:cNvPr id="79" name="Arc 78"/>
          <p:cNvSpPr/>
          <p:nvPr/>
        </p:nvSpPr>
        <p:spPr>
          <a:xfrm rot="17121860" flipH="1">
            <a:off x="4779148" y="910306"/>
            <a:ext cx="1438902" cy="1450155"/>
          </a:xfrm>
          <a:prstGeom prst="arc">
            <a:avLst>
              <a:gd name="adj1" fmla="val 15850919"/>
              <a:gd name="adj2" fmla="val 21287958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Arc 79"/>
          <p:cNvSpPr/>
          <p:nvPr/>
        </p:nvSpPr>
        <p:spPr>
          <a:xfrm rot="16993247" flipH="1">
            <a:off x="3765706" y="1244111"/>
            <a:ext cx="2435039" cy="987482"/>
          </a:xfrm>
          <a:prstGeom prst="arc">
            <a:avLst>
              <a:gd name="adj1" fmla="val 14478933"/>
              <a:gd name="adj2" fmla="val 19123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2" name="Picture 2" descr="C:\Users\Ishneet Grover\Desktop\Prototype\ICONS\thumbs 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093" y="2275156"/>
            <a:ext cx="435827" cy="66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C:\Users\Ishneet Grover\Desktop\Prototype\ICONS\thumbs 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78" y="2714806"/>
            <a:ext cx="435827" cy="66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C:\Users\Ishneet Grover\Desktop\Prototype\ICONS\thumbs 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23036" y="2282776"/>
            <a:ext cx="460965" cy="66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C:\Users\Ishneet Grover\Desktop\Prototype\ICONS\thumbs 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64900" y="1882726"/>
            <a:ext cx="460965" cy="66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-188877" y="4551350"/>
            <a:ext cx="9311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rgbClr val="00B0F0"/>
                </a:solidFill>
                <a:latin typeface="Segoe UI Light" pitchFamily="34" charset="0"/>
              </a:rPr>
              <a:t>Concept Evaluation &amp; Findings </a:t>
            </a:r>
            <a:r>
              <a:rPr lang="en-US" dirty="0" smtClean="0">
                <a:solidFill>
                  <a:srgbClr val="00B0F0"/>
                </a:solidFill>
                <a:latin typeface="Segoe UI Light" pitchFamily="34" charset="0"/>
              </a:rPr>
              <a:t>(with users/</a:t>
            </a:r>
            <a:r>
              <a:rPr lang="en-US" dirty="0" err="1" smtClean="0">
                <a:solidFill>
                  <a:srgbClr val="00B0F0"/>
                </a:solidFill>
                <a:latin typeface="Segoe UI Light" pitchFamily="34" charset="0"/>
              </a:rPr>
              <a:t>pm’s</a:t>
            </a:r>
            <a:r>
              <a:rPr lang="en-US" dirty="0" smtClean="0">
                <a:solidFill>
                  <a:srgbClr val="00B0F0"/>
                </a:solidFill>
                <a:latin typeface="Segoe UI Light" pitchFamily="34" charset="0"/>
              </a:rPr>
              <a:t>/experts)</a:t>
            </a:r>
            <a:endParaRPr lang="en-GB" dirty="0">
              <a:solidFill>
                <a:srgbClr val="00B0F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49421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362200" y="1962150"/>
            <a:ext cx="556623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>
                <a:solidFill>
                  <a:srgbClr val="00B0F0"/>
                </a:solidFill>
                <a:latin typeface="Segoe UI Light" pitchFamily="34" charset="0"/>
              </a:rPr>
              <a:t>f</a:t>
            </a:r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inal concept</a:t>
            </a:r>
          </a:p>
        </p:txBody>
      </p:sp>
    </p:spTree>
    <p:extLst>
      <p:ext uri="{BB962C8B-B14F-4D97-AF65-F5344CB8AC3E}">
        <p14:creationId xmlns:p14="http://schemas.microsoft.com/office/powerpoint/2010/main" val="185019787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3630" y="-38100"/>
            <a:ext cx="648063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rgbClr val="00B0F0"/>
                </a:solidFill>
                <a:latin typeface="Segoe UI Light" pitchFamily="34" charset="0"/>
              </a:rPr>
              <a:t>scenario - Before</a:t>
            </a:r>
          </a:p>
        </p:txBody>
      </p:sp>
    </p:spTree>
    <p:extLst>
      <p:ext uri="{BB962C8B-B14F-4D97-AF65-F5344CB8AC3E}">
        <p14:creationId xmlns:p14="http://schemas.microsoft.com/office/powerpoint/2010/main" val="187978616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C:\Users\Ishneet Grover\Desktop\scenario\Before Scenario- low res\1 -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15875"/>
            <a:ext cx="9083675" cy="511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Callout 15"/>
          <p:cNvSpPr/>
          <p:nvPr/>
        </p:nvSpPr>
        <p:spPr>
          <a:xfrm>
            <a:off x="6629400" y="0"/>
            <a:ext cx="2962736" cy="2111375"/>
          </a:xfrm>
          <a:prstGeom prst="wedgeEllipseCallout">
            <a:avLst>
              <a:gd name="adj1" fmla="val -70432"/>
              <a:gd name="adj2" fmla="val 55405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Segoe" pitchFamily="34" charset="0"/>
              </a:rPr>
              <a:t>We need to ship the DELL-Work-</a:t>
            </a:r>
            <a:r>
              <a:rPr lang="en-US" sz="1400" dirty="0" err="1">
                <a:solidFill>
                  <a:sysClr val="windowText" lastClr="000000"/>
                </a:solidFill>
                <a:latin typeface="Segoe" pitchFamily="34" charset="0"/>
              </a:rPr>
              <a:t>OrderProcess</a:t>
            </a:r>
            <a:r>
              <a:rPr lang="en-US" sz="1400" dirty="0">
                <a:solidFill>
                  <a:sysClr val="windowText" lastClr="000000"/>
                </a:solidFill>
                <a:latin typeface="Segoe" pitchFamily="34" charset="0"/>
              </a:rPr>
              <a:t> for test deployment tomorrow.</a:t>
            </a:r>
            <a:endParaRPr lang="en-GB" sz="14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386775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fine morning…</a:t>
            </a:r>
          </a:p>
          <a:p>
            <a:r>
              <a:rPr lang="en-US" sz="1400" dirty="0" smtClean="0"/>
              <a:t>8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 May 2011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54414747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Ishneet Grover\Desktop\scenario\Before Scenario- low res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0"/>
            <a:ext cx="9023350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09685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Ishneet Grover\Desktop\P3-laptop stages\10. scenario\before scenario- with redundancy\New folder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" y="14287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593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492639" y="-1390650"/>
            <a:ext cx="11730498" cy="7696200"/>
            <a:chOff x="914400" y="1066800"/>
            <a:chExt cx="7200900" cy="4724400"/>
          </a:xfrm>
        </p:grpSpPr>
        <p:cxnSp>
          <p:nvCxnSpPr>
            <p:cNvPr id="5" name="Straight Arrow Connector 4"/>
            <p:cNvCxnSpPr/>
            <p:nvPr/>
          </p:nvCxnSpPr>
          <p:spPr>
            <a:xfrm rot="16200000" flipH="1">
              <a:off x="-704850" y="2724150"/>
              <a:ext cx="3657600" cy="3429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16200000" flipH="1">
              <a:off x="-304800" y="2514600"/>
              <a:ext cx="4038600" cy="14478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990600" y="1143000"/>
              <a:ext cx="5715000" cy="42672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914400" y="1066800"/>
              <a:ext cx="6705600" cy="39624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5400000">
              <a:off x="95250" y="2419350"/>
              <a:ext cx="3505200" cy="11049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6200000" flipH="1">
              <a:off x="400050" y="3219450"/>
              <a:ext cx="4038600" cy="381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16200000" flipH="1">
              <a:off x="704850" y="2914650"/>
              <a:ext cx="4495800" cy="11049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6200000" flipH="1">
              <a:off x="1695450" y="1924050"/>
              <a:ext cx="4572000" cy="31623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6200000" flipH="1">
              <a:off x="2457450" y="1162050"/>
              <a:ext cx="4191000" cy="43053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6200000" flipH="1">
              <a:off x="3067050" y="438150"/>
              <a:ext cx="3886200" cy="52959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57150" y="3219450"/>
              <a:ext cx="2743200" cy="2667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6200000" flipH="1">
              <a:off x="361950" y="3181350"/>
              <a:ext cx="3276600" cy="8763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6200000" flipH="1">
              <a:off x="1657350" y="1885950"/>
              <a:ext cx="3810000" cy="40005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6200000" flipH="1">
              <a:off x="2457450" y="1085850"/>
              <a:ext cx="3352800" cy="51435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>
              <a:off x="1104900" y="2857500"/>
              <a:ext cx="2057400" cy="16764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5400000">
              <a:off x="1409700" y="3695700"/>
              <a:ext cx="2590800" cy="5334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1714500" y="3924300"/>
              <a:ext cx="3048000" cy="5334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6200000" flipH="1">
              <a:off x="2705100" y="2933700"/>
              <a:ext cx="3124200" cy="25908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16200000" flipH="1">
              <a:off x="4114800" y="1524000"/>
              <a:ext cx="2362200" cy="46482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5400000">
              <a:off x="704850" y="1809750"/>
              <a:ext cx="3505200" cy="23241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5400000">
              <a:off x="1009650" y="2647950"/>
              <a:ext cx="4038600" cy="11811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5400000">
              <a:off x="1314450" y="3409950"/>
              <a:ext cx="4495800" cy="1143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6200000" flipH="1">
              <a:off x="2305050" y="2533650"/>
              <a:ext cx="4572000" cy="19431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16200000" flipH="1">
              <a:off x="3067050" y="1771650"/>
              <a:ext cx="4191000" cy="30861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6200000" flipH="1">
              <a:off x="3714750" y="1123950"/>
              <a:ext cx="3810000" cy="40005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5400000">
              <a:off x="1543050" y="1962150"/>
              <a:ext cx="2514600" cy="30099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5400000">
              <a:off x="1847850" y="2800350"/>
              <a:ext cx="3048000" cy="18669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>
              <a:off x="2152650" y="3562350"/>
              <a:ext cx="3505200" cy="8001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6200000" flipH="1">
              <a:off x="3905250" y="2609850"/>
              <a:ext cx="3200400" cy="24003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16200000" flipH="1">
              <a:off x="4552950" y="1962150"/>
              <a:ext cx="2819400" cy="33147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rot="5400000">
              <a:off x="1428750" y="1162050"/>
              <a:ext cx="3429000" cy="36957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5400000">
              <a:off x="2038350" y="2762250"/>
              <a:ext cx="4419600" cy="14859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6200000" flipH="1">
              <a:off x="3790950" y="2495550"/>
              <a:ext cx="4114800" cy="17145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6200000" flipH="1">
              <a:off x="3028950" y="3257550"/>
              <a:ext cx="4495800" cy="5715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16200000" flipH="1">
              <a:off x="4438650" y="1847850"/>
              <a:ext cx="3733800" cy="26289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5400000">
              <a:off x="2286000" y="609600"/>
              <a:ext cx="3124200" cy="51054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5400000">
              <a:off x="2590800" y="1447800"/>
              <a:ext cx="3657600" cy="39624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5400000">
              <a:off x="2895600" y="2209800"/>
              <a:ext cx="4114800" cy="28956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rot="16200000" flipH="1">
              <a:off x="4610100" y="3390900"/>
              <a:ext cx="3810000" cy="2286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6200000" flipH="1">
              <a:off x="5295900" y="2705100"/>
              <a:ext cx="3429000" cy="12192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5400000">
              <a:off x="3181350" y="476250"/>
              <a:ext cx="2362200" cy="61341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rot="5400000">
              <a:off x="3486150" y="1314450"/>
              <a:ext cx="2895600" cy="49911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rot="16200000" flipH="1">
              <a:off x="6191250" y="3600450"/>
              <a:ext cx="2667000" cy="1905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5400000">
              <a:off x="5505450" y="3486150"/>
              <a:ext cx="3048000" cy="8001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5400000">
              <a:off x="3790950" y="2076450"/>
              <a:ext cx="3352800" cy="39243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5400000">
              <a:off x="2952750" y="-438150"/>
              <a:ext cx="3505200" cy="68199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5400000">
              <a:off x="3257550" y="400050"/>
              <a:ext cx="4038600" cy="56769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5400000">
              <a:off x="3562350" y="1162050"/>
              <a:ext cx="4495800" cy="46101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rot="5400000">
              <a:off x="5314950" y="2609850"/>
              <a:ext cx="4191000" cy="1409700"/>
            </a:xfrm>
            <a:prstGeom prst="straightConnector1">
              <a:avLst/>
            </a:prstGeom>
            <a:ln>
              <a:solidFill>
                <a:srgbClr val="4A7EBB">
                  <a:alpha val="43137"/>
                </a:srgb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/>
          <p:cNvSpPr/>
          <p:nvPr/>
        </p:nvSpPr>
        <p:spPr>
          <a:xfrm>
            <a:off x="-1" y="2174076"/>
            <a:ext cx="9144000" cy="1804998"/>
          </a:xfrm>
          <a:prstGeom prst="rect">
            <a:avLst/>
          </a:prstGeom>
          <a:solidFill>
            <a:schemeClr val="bg1">
              <a:lumMod val="75000"/>
              <a:lumOff val="25000"/>
              <a:alpha val="41961"/>
            </a:schemeClr>
          </a:solidFill>
          <a:ln>
            <a:solidFill>
              <a:srgbClr val="99CCFF">
                <a:alpha val="21176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 smtClean="0">
                <a:solidFill>
                  <a:srgbClr val="00B0F0"/>
                </a:solidFill>
                <a:latin typeface="Segoe UI Light" pitchFamily="34" charset="0"/>
              </a:rPr>
              <a:t>problem area</a:t>
            </a:r>
          </a:p>
        </p:txBody>
      </p:sp>
    </p:spTree>
    <p:extLst>
      <p:ext uri="{BB962C8B-B14F-4D97-AF65-F5344CB8AC3E}">
        <p14:creationId xmlns:p14="http://schemas.microsoft.com/office/powerpoint/2010/main" val="253485961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Ishneet Grover\Desktop\P3-laptop stages\10. scenario\before scenario- with redundancy\New folder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514"/>
            <a:ext cx="9023350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76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Ishneet Grover\Desktop\P3-laptop stages\10. scenario\before scenario- with redundancy\New folder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3" y="14514"/>
            <a:ext cx="9023351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260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Ishneet Grover\Desktop\P3-laptop stages\10. scenario\before scenario- with redundancy\New folder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5853"/>
            <a:ext cx="9023351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79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Ishneet Grover\Desktop\scenario\Before Scenario- low res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2" y="-15875"/>
            <a:ext cx="9083675" cy="511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Ishneet Grover\Desktop\scenario\Before Scenario- low res\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2" y="-15875"/>
            <a:ext cx="9083675" cy="511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Ishneet Grover\Desktop\scenario\Before Scenario- low res\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23350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Ishneet Grover\Desktop\scenario\Before Scenario- low res\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23350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Ishneet Grover\Desktop\scenario\Before Scenario- low res\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23350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Callout 7"/>
          <p:cNvSpPr/>
          <p:nvPr/>
        </p:nvSpPr>
        <p:spPr>
          <a:xfrm>
            <a:off x="381000" y="862806"/>
            <a:ext cx="2352368" cy="1676400"/>
          </a:xfrm>
          <a:prstGeom prst="wedgeEllipseCallout">
            <a:avLst>
              <a:gd name="adj1" fmla="val 65577"/>
              <a:gd name="adj2" fmla="val 223234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Oh ! It’s </a:t>
            </a:r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alreadt</a:t>
            </a:r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 5’o clock… !</a:t>
            </a:r>
            <a:endParaRPr lang="en-GB" sz="16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25911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Ishneet Grover\Desktop\scenario\Before Scenario- low res\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Callout 1"/>
          <p:cNvSpPr/>
          <p:nvPr/>
        </p:nvSpPr>
        <p:spPr>
          <a:xfrm>
            <a:off x="7124700" y="2343150"/>
            <a:ext cx="2352368" cy="1676400"/>
          </a:xfrm>
          <a:prstGeom prst="wedgeEllipseCallout">
            <a:avLst>
              <a:gd name="adj1" fmla="val -72575"/>
              <a:gd name="adj2" fmla="val -61287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  <a:latin typeface="Segoe" pitchFamily="34" charset="0"/>
              </a:rPr>
              <a:t>She must be waiting! </a:t>
            </a:r>
          </a:p>
          <a:p>
            <a:pPr algn="ctr"/>
            <a:r>
              <a:rPr lang="en-US" sz="1400" dirty="0" smtClean="0">
                <a:solidFill>
                  <a:sysClr val="windowText" lastClr="000000"/>
                </a:solidFill>
                <a:latin typeface="Segoe" pitchFamily="34" charset="0"/>
              </a:rPr>
              <a:t>Let me inform her first…</a:t>
            </a:r>
            <a:endParaRPr lang="en-GB" sz="14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46158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shneet Grover\Desktop\scenario\Before Scenario- low res\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 Callout 2"/>
          <p:cNvSpPr/>
          <p:nvPr/>
        </p:nvSpPr>
        <p:spPr>
          <a:xfrm>
            <a:off x="457200" y="1276350"/>
            <a:ext cx="2352368" cy="1676400"/>
          </a:xfrm>
          <a:prstGeom prst="cloudCallout">
            <a:avLst>
              <a:gd name="adj1" fmla="val 42202"/>
              <a:gd name="adj2" fmla="val 172327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  <a:latin typeface="Segoe" pitchFamily="34" charset="0"/>
              </a:rPr>
              <a:t>Finally, the mapping specs is complete !</a:t>
            </a:r>
            <a:endParaRPr lang="en-GB" sz="14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45749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shneet Grover\Desktop\scenario\Before Scenario- low res\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1746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shneet Grover\Desktop\scenario\Before Scenario- low res\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4648200" y="-95250"/>
            <a:ext cx="2314575" cy="1682750"/>
          </a:xfrm>
          <a:prstGeom prst="wedgeEllipseCallout">
            <a:avLst>
              <a:gd name="adj1" fmla="val -44989"/>
              <a:gd name="adj2" fmla="val 71432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  <a:latin typeface="Segoe" pitchFamily="34" charset="0"/>
              </a:rPr>
              <a:t>All my bags are packed I am ready to go…. </a:t>
            </a:r>
          </a:p>
          <a:p>
            <a:pPr algn="ctr"/>
            <a:endParaRPr lang="en-US" sz="1400" dirty="0">
              <a:solidFill>
                <a:sysClr val="windowText" lastClr="000000"/>
              </a:solidFill>
              <a:latin typeface="Segoe" pitchFamily="34" charset="0"/>
            </a:endParaRPr>
          </a:p>
          <a:p>
            <a:pPr algn="ctr"/>
            <a:r>
              <a:rPr lang="en-US" sz="1400" dirty="0" err="1" smtClean="0">
                <a:solidFill>
                  <a:sysClr val="windowText" lastClr="000000"/>
                </a:solidFill>
                <a:latin typeface="Segoe" pitchFamily="34" charset="0"/>
              </a:rPr>
              <a:t>lalalalalala</a:t>
            </a:r>
            <a:r>
              <a:rPr lang="en-US" sz="1400" dirty="0" smtClean="0">
                <a:solidFill>
                  <a:sysClr val="windowText" lastClr="000000"/>
                </a:solidFill>
                <a:latin typeface="Segoe" pitchFamily="34" charset="0"/>
              </a:rPr>
              <a:t>…</a:t>
            </a:r>
            <a:endParaRPr lang="en-GB" sz="14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91000" y="3714750"/>
            <a:ext cx="7620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4262325" y="3654420"/>
              <a:ext cx="667440" cy="2304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44685" y="3636780"/>
                <a:ext cx="702720" cy="266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/>
          <p:cNvSpPr txBox="1"/>
          <p:nvPr/>
        </p:nvSpPr>
        <p:spPr>
          <a:xfrm>
            <a:off x="304800" y="38677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 the </a:t>
            </a:r>
            <a:r>
              <a:rPr lang="en-US" dirty="0"/>
              <a:t>o</a:t>
            </a:r>
            <a:r>
              <a:rPr lang="en-US" dirty="0" smtClean="0"/>
              <a:t>ther side…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4725907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Ishneet Grover\Desktop\scenario\Before Scenario- low res\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696636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Ishneet Grover\Desktop\scenario\Before Scenario- low res\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-152400" y="209550"/>
            <a:ext cx="3228975" cy="1998060"/>
          </a:xfrm>
          <a:prstGeom prst="wedgeEllipseCallout">
            <a:avLst>
              <a:gd name="adj1" fmla="val 50249"/>
              <a:gd name="adj2" fmla="val 76040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  <a:latin typeface="Segoe" pitchFamily="34" charset="0"/>
              </a:rPr>
              <a:t>Its 5:30… If I’ll start it now I barely reach for the movie plan with </a:t>
            </a:r>
            <a:r>
              <a:rPr lang="en-US" sz="1400" dirty="0" err="1" smtClean="0">
                <a:solidFill>
                  <a:sysClr val="windowText" lastClr="000000"/>
                </a:solidFill>
                <a:latin typeface="Segoe" pitchFamily="34" charset="0"/>
              </a:rPr>
              <a:t>Ritu</a:t>
            </a:r>
            <a:r>
              <a:rPr lang="en-US" sz="1400" dirty="0" smtClean="0">
                <a:solidFill>
                  <a:sysClr val="windowText" lastClr="000000"/>
                </a:solidFill>
                <a:latin typeface="Segoe" pitchFamily="34" charset="0"/>
              </a:rPr>
              <a:t>.</a:t>
            </a:r>
            <a:endParaRPr lang="en-GB" sz="14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943957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1480" y="57150"/>
            <a:ext cx="6548120" cy="489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679360" y="2891910"/>
              <a:ext cx="5169240" cy="1661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5320" y="2878590"/>
                <a:ext cx="5199480" cy="16894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0" y="4747052"/>
            <a:ext cx="25754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00B0F0"/>
                </a:solidFill>
                <a:latin typeface="Segoe UI Light" pitchFamily="34" charset="0"/>
              </a:rPr>
              <a:t>Ref: </a:t>
            </a:r>
            <a:r>
              <a:rPr lang="en-US" sz="1050" dirty="0" err="1" smtClean="0">
                <a:solidFill>
                  <a:srgbClr val="00B0F0"/>
                </a:solidFill>
                <a:latin typeface="Segoe UI Light" pitchFamily="34" charset="0"/>
              </a:rPr>
              <a:t>Sriram's</a:t>
            </a:r>
            <a:r>
              <a:rPr lang="en-US" sz="1050" dirty="0" smtClean="0">
                <a:solidFill>
                  <a:srgbClr val="00B0F0"/>
                </a:solidFill>
                <a:latin typeface="Segoe UI Light" pitchFamily="34" charset="0"/>
              </a:rPr>
              <a:t> </a:t>
            </a:r>
            <a:r>
              <a:rPr lang="en-US" sz="1050" dirty="0">
                <a:solidFill>
                  <a:srgbClr val="00B0F0"/>
                </a:solidFill>
                <a:latin typeface="Segoe UI Light" pitchFamily="34" charset="0"/>
              </a:rPr>
              <a:t>talk </a:t>
            </a:r>
            <a:endParaRPr lang="en-US" sz="1050" dirty="0" smtClean="0">
              <a:solidFill>
                <a:srgbClr val="00B0F0"/>
              </a:solidFill>
              <a:latin typeface="Segoe UI Light" pitchFamily="34" charset="0"/>
            </a:endParaRPr>
          </a:p>
          <a:p>
            <a:r>
              <a:rPr lang="en-US" sz="1050" b="1" dirty="0" smtClean="0">
                <a:solidFill>
                  <a:srgbClr val="00B0F0"/>
                </a:solidFill>
                <a:latin typeface="Segoe UI Light" pitchFamily="34" charset="0"/>
              </a:rPr>
              <a:t>(Microsoft </a:t>
            </a:r>
            <a:r>
              <a:rPr lang="en-US" sz="1050" b="1" dirty="0">
                <a:solidFill>
                  <a:srgbClr val="00B0F0"/>
                </a:solidFill>
                <a:latin typeface="Segoe UI Light" pitchFamily="34" charset="0"/>
              </a:rPr>
              <a:t>Platform Vision: Road to </a:t>
            </a:r>
            <a:r>
              <a:rPr lang="en-US" sz="1050" b="1" dirty="0" smtClean="0">
                <a:solidFill>
                  <a:srgbClr val="00B0F0"/>
                </a:solidFill>
                <a:latin typeface="Segoe UI Light" pitchFamily="34" charset="0"/>
              </a:rPr>
              <a:t>Agility)</a:t>
            </a:r>
            <a:endParaRPr lang="en-US" sz="1050" dirty="0">
              <a:solidFill>
                <a:srgbClr val="00B0F0"/>
              </a:soli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856414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Ishneet Grover\Desktop\scenario\Before Scenario- low res\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513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/>
          <p:cNvSpPr/>
          <p:nvPr/>
        </p:nvSpPr>
        <p:spPr>
          <a:xfrm>
            <a:off x="2057400" y="476905"/>
            <a:ext cx="1781175" cy="1269343"/>
          </a:xfrm>
          <a:prstGeom prst="wedgeEllipseCallout">
            <a:avLst>
              <a:gd name="adj1" fmla="val 50249"/>
              <a:gd name="adj2" fmla="val 76040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</a:rPr>
              <a:t>Let me just complete it quickly !</a:t>
            </a:r>
            <a:endParaRPr lang="en-GB" sz="12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173591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Ishneet Grover\Desktop\scenario\Before Scenario- low res\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/>
          <p:cNvSpPr/>
          <p:nvPr/>
        </p:nvSpPr>
        <p:spPr>
          <a:xfrm>
            <a:off x="5867401" y="1089134"/>
            <a:ext cx="1676400" cy="1194676"/>
          </a:xfrm>
          <a:prstGeom prst="wedgeEllipseCallout">
            <a:avLst>
              <a:gd name="adj1" fmla="val -66638"/>
              <a:gd name="adj2" fmla="val 38126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err="1" smtClean="0">
                <a:solidFill>
                  <a:sysClr val="windowText" lastClr="000000"/>
                </a:solidFill>
                <a:latin typeface="Segoe" pitchFamily="34" charset="0"/>
              </a:rPr>
              <a:t>Rajma</a:t>
            </a:r>
            <a:r>
              <a:rPr lang="en-US" sz="1400" dirty="0" smtClean="0">
                <a:solidFill>
                  <a:sysClr val="windowText" lastClr="000000"/>
                </a:solidFill>
                <a:latin typeface="Segoe" pitchFamily="34" charset="0"/>
              </a:rPr>
              <a:t> is really nice today!</a:t>
            </a:r>
            <a:endParaRPr lang="en-GB" sz="14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59137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Ishneet Grover\Desktop\scenario\Before Scenario- low res\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xplosion 2 1"/>
          <p:cNvSpPr/>
          <p:nvPr/>
        </p:nvSpPr>
        <p:spPr>
          <a:xfrm>
            <a:off x="4025900" y="2876550"/>
            <a:ext cx="2286000" cy="1828800"/>
          </a:xfrm>
          <a:prstGeom prst="irregularSeal2">
            <a:avLst/>
          </a:prstGeom>
          <a:solidFill>
            <a:srgbClr val="33CC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 rot="19917462">
            <a:off x="4338676" y="3529339"/>
            <a:ext cx="144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Segoe" pitchFamily="34" charset="0"/>
              </a:rPr>
              <a:t>TRING </a:t>
            </a:r>
            <a:r>
              <a:rPr lang="en-US" sz="1200" dirty="0" err="1" smtClean="0">
                <a:latin typeface="Segoe" pitchFamily="34" charset="0"/>
              </a:rPr>
              <a:t>TRING</a:t>
            </a:r>
            <a:r>
              <a:rPr lang="en-US" sz="1200" dirty="0" smtClean="0">
                <a:latin typeface="Segoe" pitchFamily="34" charset="0"/>
              </a:rPr>
              <a:t>!</a:t>
            </a:r>
          </a:p>
          <a:p>
            <a:r>
              <a:rPr lang="en-US" sz="1600" dirty="0" smtClean="0">
                <a:latin typeface="Segoe" pitchFamily="34" charset="0"/>
              </a:rPr>
              <a:t>TRING </a:t>
            </a:r>
            <a:r>
              <a:rPr lang="en-US" sz="1600" dirty="0" err="1" smtClean="0">
                <a:latin typeface="Segoe" pitchFamily="34" charset="0"/>
              </a:rPr>
              <a:t>TRING</a:t>
            </a:r>
            <a:r>
              <a:rPr lang="en-US" sz="1600" dirty="0" smtClean="0">
                <a:latin typeface="Segoe" pitchFamily="34" charset="0"/>
              </a:rPr>
              <a:t>!</a:t>
            </a:r>
            <a:endParaRPr lang="en-GB" sz="1600" dirty="0"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31603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Ishneet Grover\Desktop\scenario\Before Scenario- low res\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4925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/>
          <p:cNvSpPr/>
          <p:nvPr/>
        </p:nvSpPr>
        <p:spPr>
          <a:xfrm>
            <a:off x="685800" y="285750"/>
            <a:ext cx="2162175" cy="1540860"/>
          </a:xfrm>
          <a:prstGeom prst="wedgeEllipseCallout">
            <a:avLst>
              <a:gd name="adj1" fmla="val 71394"/>
              <a:gd name="adj2" fmla="val 52962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 smtClean="0">
              <a:solidFill>
                <a:sysClr val="windowText" lastClr="000000"/>
              </a:solidFill>
              <a:latin typeface="Segoe" pitchFamily="34" charset="0"/>
            </a:endParaRPr>
          </a:p>
          <a:p>
            <a:pPr algn="ctr"/>
            <a:r>
              <a:rPr lang="en-US" sz="1100" dirty="0" smtClean="0">
                <a:solidFill>
                  <a:sysClr val="windowText" lastClr="000000"/>
                </a:solidFill>
                <a:latin typeface="Segoe" pitchFamily="34" charset="0"/>
              </a:rPr>
              <a:t>In the specs you have written ZHR1121 in target but I can find it anywhere in this huge schema I have searched it everywhere!</a:t>
            </a:r>
            <a:endParaRPr lang="en-GB" sz="11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6934200" y="596900"/>
            <a:ext cx="2162175" cy="1540860"/>
          </a:xfrm>
          <a:prstGeom prst="wedgeEllipseCallout">
            <a:avLst>
              <a:gd name="adj1" fmla="val -47255"/>
              <a:gd name="adj2" fmla="val 79337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100" dirty="0" smtClean="0">
                <a:solidFill>
                  <a:sysClr val="windowText" lastClr="000000"/>
                </a:solidFill>
                <a:latin typeface="Segoe" pitchFamily="34" charset="0"/>
              </a:rPr>
              <a:t>You have to with the default value. I might have copy pasted the content from the previous cell by mistake.</a:t>
            </a:r>
            <a:endParaRPr lang="en-GB" sz="11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18167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Ishneet Grover\Desktop\scenario\Before Scenario- low res\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/>
          <p:cNvSpPr/>
          <p:nvPr/>
        </p:nvSpPr>
        <p:spPr>
          <a:xfrm>
            <a:off x="1002506" y="3181350"/>
            <a:ext cx="1652587" cy="1447800"/>
          </a:xfrm>
          <a:prstGeom prst="wedgeEllipseCallout">
            <a:avLst>
              <a:gd name="adj1" fmla="val 85419"/>
              <a:gd name="adj2" fmla="val -59607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</a:rPr>
              <a:t>It’s OK </a:t>
            </a:r>
            <a:r>
              <a:rPr lang="en-US" sz="1200" dirty="0" err="1" smtClean="0">
                <a:solidFill>
                  <a:sysClr val="windowText" lastClr="000000"/>
                </a:solidFill>
                <a:latin typeface="Segoe" pitchFamily="34" charset="0"/>
              </a:rPr>
              <a:t>Ani</a:t>
            </a:r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</a:rPr>
              <a:t>… Come let’s watch some TV together…</a:t>
            </a:r>
            <a:endParaRPr lang="en-GB" sz="12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1828800" y="438150"/>
            <a:ext cx="1679574" cy="1371600"/>
          </a:xfrm>
          <a:prstGeom prst="wedgeEllipseCallout">
            <a:avLst>
              <a:gd name="adj1" fmla="val 78837"/>
              <a:gd name="adj2" fmla="val 69799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</a:rPr>
              <a:t>Sorry Darling that was an urgent call…</a:t>
            </a:r>
          </a:p>
        </p:txBody>
      </p:sp>
    </p:spTree>
    <p:extLst>
      <p:ext uri="{BB962C8B-B14F-4D97-AF65-F5344CB8AC3E}">
        <p14:creationId xmlns:p14="http://schemas.microsoft.com/office/powerpoint/2010/main" val="90424828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Ishneet Grover\Desktop\scenario\Before Scenario- low res\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/>
          <p:cNvSpPr/>
          <p:nvPr/>
        </p:nvSpPr>
        <p:spPr>
          <a:xfrm>
            <a:off x="1752600" y="1504950"/>
            <a:ext cx="1169986" cy="838200"/>
          </a:xfrm>
          <a:prstGeom prst="wedgeEllipseCallout">
            <a:avLst>
              <a:gd name="adj1" fmla="val 78837"/>
              <a:gd name="adj2" fmla="val 69799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 smtClean="0">
                <a:solidFill>
                  <a:sysClr val="windowText" lastClr="000000"/>
                </a:solidFill>
                <a:latin typeface="Segoe" pitchFamily="34" charset="0"/>
              </a:rPr>
              <a:t>grrrrrrr</a:t>
            </a:r>
            <a:endParaRPr lang="en-GB" sz="16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  <p:sp>
        <p:nvSpPr>
          <p:cNvPr id="5" name="Explosion 2 4"/>
          <p:cNvSpPr/>
          <p:nvPr/>
        </p:nvSpPr>
        <p:spPr>
          <a:xfrm>
            <a:off x="0" y="2343150"/>
            <a:ext cx="2286000" cy="1828800"/>
          </a:xfrm>
          <a:prstGeom prst="irregularSeal2">
            <a:avLst/>
          </a:prstGeom>
          <a:solidFill>
            <a:srgbClr val="33CC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 rot="19917462">
            <a:off x="352050" y="2995939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Segoe" pitchFamily="34" charset="0"/>
              </a:rPr>
              <a:t>TRING </a:t>
            </a:r>
            <a:r>
              <a:rPr lang="en-US" sz="1200" dirty="0" err="1" smtClean="0">
                <a:latin typeface="Segoe" pitchFamily="34" charset="0"/>
              </a:rPr>
              <a:t>TRING</a:t>
            </a:r>
            <a:r>
              <a:rPr lang="en-US" sz="1200" dirty="0" smtClean="0">
                <a:latin typeface="Segoe" pitchFamily="34" charset="0"/>
              </a:rPr>
              <a:t>!</a:t>
            </a:r>
          </a:p>
          <a:p>
            <a:r>
              <a:rPr lang="en-US" sz="1400" dirty="0" smtClean="0">
                <a:latin typeface="Segoe" pitchFamily="34" charset="0"/>
              </a:rPr>
              <a:t>TRING </a:t>
            </a:r>
            <a:r>
              <a:rPr lang="en-US" sz="1600" dirty="0" err="1" smtClean="0">
                <a:latin typeface="Segoe" pitchFamily="34" charset="0"/>
              </a:rPr>
              <a:t>TRING</a:t>
            </a:r>
            <a:r>
              <a:rPr lang="en-US" sz="1600" dirty="0" smtClean="0">
                <a:latin typeface="Segoe" pitchFamily="34" charset="0"/>
              </a:rPr>
              <a:t>!</a:t>
            </a:r>
            <a:endParaRPr lang="en-GB" sz="1600" dirty="0"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22070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Ishneet Grover\Desktop\scenario\Before Scenario- low res\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609600" y="285750"/>
            <a:ext cx="1755774" cy="1371600"/>
          </a:xfrm>
          <a:prstGeom prst="wedgeEllipseCallout">
            <a:avLst>
              <a:gd name="adj1" fmla="val 78837"/>
              <a:gd name="adj2" fmla="val 69799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100" dirty="0" smtClean="0">
                <a:solidFill>
                  <a:sysClr val="windowText" lastClr="000000"/>
                </a:solidFill>
                <a:latin typeface="Segoe" pitchFamily="34" charset="0"/>
              </a:rPr>
              <a:t>There is a mapping logic </a:t>
            </a:r>
            <a:r>
              <a:rPr lang="en-US" sz="1100" dirty="0">
                <a:solidFill>
                  <a:sysClr val="windowText" lastClr="000000"/>
                </a:solidFill>
                <a:latin typeface="Segoe" pitchFamily="34" charset="0"/>
              </a:rPr>
              <a:t>that says </a:t>
            </a:r>
            <a:r>
              <a:rPr lang="en-US" sz="1100" dirty="0" smtClean="0">
                <a:solidFill>
                  <a:sysClr val="windowText" lastClr="000000"/>
                </a:solidFill>
                <a:latin typeface="Segoe" pitchFamily="34" charset="0"/>
              </a:rPr>
              <a:t>“IF  Set </a:t>
            </a:r>
            <a:r>
              <a:rPr lang="en-US" sz="1100" dirty="0">
                <a:solidFill>
                  <a:sysClr val="windowText" lastClr="000000"/>
                </a:solidFill>
                <a:latin typeface="Segoe" pitchFamily="34" charset="0"/>
              </a:rPr>
              <a:t>FIELDNAME = </a:t>
            </a:r>
            <a:r>
              <a:rPr lang="en-US" sz="1100" dirty="0" smtClean="0">
                <a:solidFill>
                  <a:sysClr val="windowText" lastClr="000000"/>
                </a:solidFill>
                <a:latin typeface="Segoe" pitchFamily="34" charset="0"/>
              </a:rPr>
              <a:t>'RP50G-SUBTY‘</a:t>
            </a:r>
            <a:endParaRPr lang="en-GB" sz="11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3276600" y="3181350"/>
            <a:ext cx="1679574" cy="1371600"/>
          </a:xfrm>
          <a:prstGeom prst="wedgeEllipseCallout">
            <a:avLst>
              <a:gd name="adj1" fmla="val 81862"/>
              <a:gd name="adj2" fmla="val -51497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</a:rPr>
              <a:t>Is it conditional loop?</a:t>
            </a:r>
          </a:p>
        </p:txBody>
      </p:sp>
    </p:spTree>
    <p:extLst>
      <p:ext uri="{BB962C8B-B14F-4D97-AF65-F5344CB8AC3E}">
        <p14:creationId xmlns:p14="http://schemas.microsoft.com/office/powerpoint/2010/main" val="1414740273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Ishneet Grover\Desktop\scenario\Before Scenario- low res\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/>
          <p:cNvSpPr/>
          <p:nvPr/>
        </p:nvSpPr>
        <p:spPr>
          <a:xfrm>
            <a:off x="914400" y="609600"/>
            <a:ext cx="1679574" cy="1371600"/>
          </a:xfrm>
          <a:prstGeom prst="wedgeEllipseCallout">
            <a:avLst>
              <a:gd name="adj1" fmla="val 80350"/>
              <a:gd name="adj2" fmla="val 55910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600" dirty="0" smtClean="0">
                <a:solidFill>
                  <a:sysClr val="windowText" lastClr="000000"/>
                </a:solidFill>
                <a:latin typeface="Segoe" pitchFamily="34" charset="0"/>
              </a:rPr>
              <a:t>I was thinking….</a:t>
            </a:r>
            <a:endParaRPr lang="en-US" sz="16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76600" y="1428750"/>
            <a:ext cx="5334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670300" y="1504950"/>
            <a:ext cx="1524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594100" y="1470025"/>
            <a:ext cx="1524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4858189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Ishneet Grover\Desktop\scenario\Before Scenario- low res\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1295400" y="3791640"/>
            <a:ext cx="1755465" cy="1181100"/>
          </a:xfrm>
          <a:prstGeom prst="wedgeEllipseCallout">
            <a:avLst>
              <a:gd name="adj1" fmla="val 66976"/>
              <a:gd name="adj2" fmla="val -117760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dirty="0" err="1" smtClean="0">
                <a:solidFill>
                  <a:sysClr val="windowText" lastClr="000000"/>
                </a:solidFill>
                <a:latin typeface="Segoe" pitchFamily="34" charset="0"/>
              </a:rPr>
              <a:t>Aaaahhhh</a:t>
            </a:r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</a:rPr>
              <a:t>…   </a:t>
            </a:r>
          </a:p>
          <a:p>
            <a:pPr lvl="0" algn="ctr"/>
            <a:endParaRPr lang="en-US" sz="1200" dirty="0">
              <a:solidFill>
                <a:sysClr val="windowText" lastClr="000000"/>
              </a:solidFill>
              <a:latin typeface="Segoe" pitchFamily="34" charset="0"/>
            </a:endParaRPr>
          </a:p>
          <a:p>
            <a:pPr lvl="0" algn="ctr"/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</a:rPr>
              <a:t>Tum </a:t>
            </a:r>
            <a:r>
              <a:rPr lang="en-US" sz="1200" dirty="0" err="1" smtClean="0">
                <a:solidFill>
                  <a:sysClr val="windowText" lastClr="000000"/>
                </a:solidFill>
                <a:latin typeface="Segoe" pitchFamily="34" charset="0"/>
              </a:rPr>
              <a:t>na</a:t>
            </a:r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</a:rPr>
              <a:t> office main hi </a:t>
            </a:r>
            <a:r>
              <a:rPr lang="en-US" sz="1200" dirty="0" err="1" smtClean="0">
                <a:solidFill>
                  <a:sysClr val="windowText" lastClr="000000"/>
                </a:solidFill>
                <a:latin typeface="Segoe" pitchFamily="34" charset="0"/>
              </a:rPr>
              <a:t>raha</a:t>
            </a:r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</a:rPr>
              <a:t> </a:t>
            </a:r>
            <a:r>
              <a:rPr lang="en-US" sz="1200" dirty="0" err="1" smtClean="0">
                <a:solidFill>
                  <a:sysClr val="windowText" lastClr="000000"/>
                </a:solidFill>
                <a:latin typeface="Segoe" pitchFamily="34" charset="0"/>
              </a:rPr>
              <a:t>karo</a:t>
            </a:r>
            <a:r>
              <a:rPr lang="en-US" sz="1200" dirty="0" smtClean="0">
                <a:solidFill>
                  <a:sysClr val="windowText" lastClr="000000"/>
                </a:solidFill>
                <a:latin typeface="Segoe" pitchFamily="34" charset="0"/>
              </a:rPr>
              <a:t>!!!!</a:t>
            </a:r>
            <a:endParaRPr lang="en-US" sz="1200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  <p:sp>
        <p:nvSpPr>
          <p:cNvPr id="7" name="Explosion 2 6"/>
          <p:cNvSpPr/>
          <p:nvPr/>
        </p:nvSpPr>
        <p:spPr>
          <a:xfrm>
            <a:off x="60325" y="2324100"/>
            <a:ext cx="2286000" cy="1828800"/>
          </a:xfrm>
          <a:prstGeom prst="irregularSeal2">
            <a:avLst/>
          </a:prstGeom>
          <a:solidFill>
            <a:srgbClr val="33CC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 rot="19917462">
            <a:off x="412375" y="2976889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Segoe" pitchFamily="34" charset="0"/>
              </a:rPr>
              <a:t>TRING </a:t>
            </a:r>
            <a:r>
              <a:rPr lang="en-US" sz="1200" dirty="0" err="1" smtClean="0">
                <a:latin typeface="Segoe" pitchFamily="34" charset="0"/>
              </a:rPr>
              <a:t>TRING</a:t>
            </a:r>
            <a:r>
              <a:rPr lang="en-US" sz="1200" dirty="0" smtClean="0">
                <a:latin typeface="Segoe" pitchFamily="34" charset="0"/>
              </a:rPr>
              <a:t>!</a:t>
            </a:r>
          </a:p>
          <a:p>
            <a:r>
              <a:rPr lang="en-US" sz="1400" dirty="0" smtClean="0">
                <a:latin typeface="Segoe" pitchFamily="34" charset="0"/>
              </a:rPr>
              <a:t>TRING </a:t>
            </a:r>
            <a:r>
              <a:rPr lang="en-US" sz="1600" dirty="0" err="1" smtClean="0">
                <a:latin typeface="Segoe" pitchFamily="34" charset="0"/>
              </a:rPr>
              <a:t>TRING</a:t>
            </a:r>
            <a:r>
              <a:rPr lang="en-US" sz="1600" dirty="0" smtClean="0">
                <a:latin typeface="Segoe" pitchFamily="34" charset="0"/>
              </a:rPr>
              <a:t>!</a:t>
            </a:r>
            <a:endParaRPr lang="en-GB" sz="1600" dirty="0"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58850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Ishneet Grover\Desktop\scenario\Before Scenario- low res\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33338"/>
            <a:ext cx="9023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4114800" y="1657350"/>
            <a:ext cx="2286000" cy="1828800"/>
            <a:chOff x="0" y="2343150"/>
            <a:chExt cx="2286000" cy="1828800"/>
          </a:xfrm>
        </p:grpSpPr>
        <p:sp>
          <p:nvSpPr>
            <p:cNvPr id="4" name="Explosion 2 3"/>
            <p:cNvSpPr/>
            <p:nvPr/>
          </p:nvSpPr>
          <p:spPr>
            <a:xfrm>
              <a:off x="0" y="2343150"/>
              <a:ext cx="2286000" cy="1828800"/>
            </a:xfrm>
            <a:prstGeom prst="irregularSeal2">
              <a:avLst/>
            </a:prstGeom>
            <a:solidFill>
              <a:srgbClr val="33CC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/>
            <p:cNvSpPr txBox="1"/>
            <p:nvPr/>
          </p:nvSpPr>
          <p:spPr>
            <a:xfrm rot="19917462">
              <a:off x="352050" y="2995939"/>
              <a:ext cx="13708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Segoe" pitchFamily="34" charset="0"/>
                </a:rPr>
                <a:t>TRING </a:t>
              </a:r>
              <a:r>
                <a:rPr lang="en-US" sz="1200" dirty="0" err="1" smtClean="0">
                  <a:latin typeface="Segoe" pitchFamily="34" charset="0"/>
                </a:rPr>
                <a:t>TRING</a:t>
              </a:r>
              <a:r>
                <a:rPr lang="en-US" sz="1200" dirty="0" smtClean="0">
                  <a:latin typeface="Segoe" pitchFamily="34" charset="0"/>
                </a:rPr>
                <a:t>!</a:t>
              </a:r>
            </a:p>
            <a:p>
              <a:r>
                <a:rPr lang="en-US" sz="1400" dirty="0" smtClean="0">
                  <a:latin typeface="Segoe" pitchFamily="34" charset="0"/>
                </a:rPr>
                <a:t>TRING </a:t>
              </a:r>
              <a:r>
                <a:rPr lang="en-US" sz="1600" dirty="0" err="1" smtClean="0">
                  <a:latin typeface="Segoe" pitchFamily="34" charset="0"/>
                </a:rPr>
                <a:t>TRING</a:t>
              </a:r>
              <a:r>
                <a:rPr lang="en-US" sz="1600" dirty="0" smtClean="0">
                  <a:latin typeface="Segoe" pitchFamily="34" charset="0"/>
                </a:rPr>
                <a:t>!</a:t>
              </a:r>
              <a:endParaRPr lang="en-GB" sz="1600" dirty="0">
                <a:latin typeface="Segoe" pitchFamily="34" charset="0"/>
              </a:endParaRPr>
            </a:p>
          </p:txBody>
        </p:sp>
      </p:grpSp>
      <p:sp>
        <p:nvSpPr>
          <p:cNvPr id="7" name="Oval Callout 6"/>
          <p:cNvSpPr/>
          <p:nvPr/>
        </p:nvSpPr>
        <p:spPr>
          <a:xfrm>
            <a:off x="1981200" y="-859527"/>
            <a:ext cx="3467257" cy="2516877"/>
          </a:xfrm>
          <a:prstGeom prst="wedgeEllipseCallout">
            <a:avLst>
              <a:gd name="adj1" fmla="val 80350"/>
              <a:gd name="adj2" fmla="val 55910"/>
            </a:avLst>
          </a:prstGeom>
          <a:solidFill>
            <a:srgbClr val="FFFF99"/>
          </a:solidFill>
          <a:ln w="22225" cmpd="thickThin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dirty="0" smtClean="0">
                <a:solidFill>
                  <a:sysClr val="windowText" lastClr="000000"/>
                </a:solidFill>
                <a:latin typeface="Segoe" pitchFamily="34" charset="0"/>
                <a:sym typeface="Wingdings" pitchFamily="2" charset="2"/>
              </a:rPr>
              <a:t></a:t>
            </a:r>
            <a:r>
              <a:rPr lang="en-US" dirty="0" smtClean="0">
                <a:solidFill>
                  <a:sysClr val="windowText" lastClr="000000"/>
                </a:solidFill>
                <a:latin typeface="Segoe" pitchFamily="34" charset="0"/>
                <a:sym typeface="Wingdings" pitchFamily="2" charset="2"/>
              </a:rPr>
              <a:t> Z </a:t>
            </a:r>
            <a:r>
              <a:rPr lang="en-US" dirty="0" err="1" smtClean="0">
                <a:solidFill>
                  <a:sysClr val="windowText" lastClr="000000"/>
                </a:solidFill>
                <a:latin typeface="Segoe" pitchFamily="34" charset="0"/>
                <a:sym typeface="Wingdings" pitchFamily="2" charset="2"/>
              </a:rPr>
              <a:t>Z</a:t>
            </a:r>
            <a:r>
              <a:rPr lang="en-US" dirty="0" smtClean="0">
                <a:solidFill>
                  <a:sysClr val="windowText" lastClr="000000"/>
                </a:solidFill>
                <a:latin typeface="Segoe" pitchFamily="34" charset="0"/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  <a:latin typeface="Segoe" pitchFamily="34" charset="0"/>
                <a:sym typeface="Wingdings" pitchFamily="2" charset="2"/>
              </a:rPr>
              <a:t>Z</a:t>
            </a:r>
            <a:r>
              <a:rPr lang="en-US" dirty="0" smtClean="0">
                <a:solidFill>
                  <a:sysClr val="windowText" lastClr="000000"/>
                </a:solidFill>
                <a:latin typeface="Segoe" pitchFamily="34" charset="0"/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  <a:latin typeface="Segoe" pitchFamily="34" charset="0"/>
                <a:sym typeface="Wingdings" pitchFamily="2" charset="2"/>
              </a:rPr>
              <a:t>Z</a:t>
            </a:r>
            <a:r>
              <a:rPr lang="en-US" dirty="0" smtClean="0">
                <a:solidFill>
                  <a:sysClr val="windowText" lastClr="000000"/>
                </a:solidFill>
                <a:latin typeface="Segoe" pitchFamily="34" charset="0"/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  <a:latin typeface="Segoe" pitchFamily="34" charset="0"/>
                <a:sym typeface="Wingdings" pitchFamily="2" charset="2"/>
              </a:rPr>
              <a:t>Z</a:t>
            </a:r>
            <a:r>
              <a:rPr lang="en-US" dirty="0" smtClean="0">
                <a:solidFill>
                  <a:sysClr val="windowText" lastClr="000000"/>
                </a:solidFill>
                <a:latin typeface="Segoe" pitchFamily="34" charset="0"/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  <a:latin typeface="Segoe" pitchFamily="34" charset="0"/>
                <a:sym typeface="Wingdings" pitchFamily="2" charset="2"/>
              </a:rPr>
              <a:t>Z</a:t>
            </a:r>
            <a:r>
              <a:rPr lang="en-US" dirty="0" smtClean="0">
                <a:solidFill>
                  <a:sysClr val="windowText" lastClr="000000"/>
                </a:solidFill>
                <a:latin typeface="Segoe" pitchFamily="34" charset="0"/>
                <a:sym typeface="Wingdings" pitchFamily="2" charset="2"/>
              </a:rPr>
              <a:t> Z…..</a:t>
            </a:r>
            <a:endParaRPr lang="en-GB" dirty="0">
              <a:solidFill>
                <a:sysClr val="windowText" lastClr="000000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569682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6345</TotalTime>
  <Words>3550</Words>
  <Application>Microsoft Macintosh PowerPoint</Application>
  <PresentationFormat>On-screen Show (16:9)</PresentationFormat>
  <Paragraphs>847</Paragraphs>
  <Slides>142</Slides>
  <Notes>56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Sanket had More than 100 TS documents just for a single project!  Interlinked !  Managed in Folders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We are  Involved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Lets have a look again…</vt:lpstr>
      <vt:lpstr>PowerPoint Presentation</vt:lpstr>
      <vt:lpstr>PowerPoint Presentation</vt:lpstr>
      <vt:lpstr>persona: comfort zones</vt:lpstr>
      <vt:lpstr>opportunity areas</vt:lpstr>
      <vt:lpstr>final brief</vt:lpstr>
      <vt:lpstr>PowerPoint Presentation</vt:lpstr>
      <vt:lpstr>PowerPoint Presentation</vt:lpstr>
      <vt:lpstr>affinity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backcasting</vt:lpstr>
      <vt:lpstr>backcasting</vt:lpstr>
      <vt:lpstr>backcasting</vt:lpstr>
      <vt:lpstr>PowerPoint Presentation</vt:lpstr>
      <vt:lpstr>PowerPoint Presentation</vt:lpstr>
      <vt:lpstr>PowerPoint Presentation</vt:lpstr>
      <vt:lpstr>PowerPoint Presentation</vt:lpstr>
      <vt:lpstr>interface level concepts</vt:lpstr>
      <vt:lpstr>business invites partners onboard.</vt:lpstr>
      <vt:lpstr>PowerPoint Presentation</vt:lpstr>
      <vt:lpstr>Prototype 2: Intellay</vt:lpstr>
      <vt:lpstr>Prototype 3: Mapic</vt:lpstr>
      <vt:lpstr>Prototype 4: Excellator</vt:lpstr>
      <vt:lpstr>Prototype 4: Excellator</vt:lpstr>
      <vt:lpstr>Prototype 5: Maplator</vt:lpstr>
      <vt:lpstr>Prototype 6: Cllop</vt:lpstr>
      <vt:lpstr>PowerPoint Presentation</vt:lpstr>
      <vt:lpstr>evaluation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Ishneet Grover</dc:creator>
  <cp:lastModifiedBy>Ishneet Grover</cp:lastModifiedBy>
  <cp:revision>658</cp:revision>
  <dcterms:created xsi:type="dcterms:W3CDTF">2006-08-16T00:00:00Z</dcterms:created>
  <dcterms:modified xsi:type="dcterms:W3CDTF">2013-10-11T05:49:09Z</dcterms:modified>
</cp:coreProperties>
</file>